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8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572E49-FD95-4E15-B299-5C3855F35EB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A2A9BD-57A0-4321-A4CE-ADEDD272B7F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C339D5-8A66-411B-AF0D-FA42D8E7EC3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rporate1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6400800" cy="1752600"/>
          </a:xfrm>
        </p:spPr>
        <p:txBody>
          <a:bodyPr/>
          <a:lstStyle>
            <a:lvl1pPr marL="0" indent="0">
              <a:buFont typeface="Wingdings 2" pitchFamily="18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5638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6B71-FC40-45E5-AD22-3655CD1A8C7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5626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5626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5C299-D990-4C7E-9B23-82315A5ADE8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BD2FF-DE65-4006-839B-9E567966A3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36660-0B94-447D-8871-D659153F56D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dade_Positivo_branc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6850" y="6124575"/>
            <a:ext cx="700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0F02D-C450-475E-BFA9-1D0D8B7CB1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4AD81-DEE3-44E2-98F9-FDE2EB6293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2ABCC-3CCA-4EDC-88E1-1017DD19BAB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A6258-F9D6-4942-9860-C6B81A05E91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EBC8E-0365-47AB-B9BA-E1F369B9C5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DE52F-1F99-4B4E-81EA-3AE9EC64CF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39367-F91C-40B7-8D72-2F2C6259FA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corporate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A9FF424-E986-492A-84A3-7C7AA83FD6F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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25000"/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 pitchFamily="66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3550" y="1979613"/>
            <a:ext cx="8134350" cy="790575"/>
          </a:xfrm>
        </p:spPr>
        <p:txBody>
          <a:bodyPr/>
          <a:lstStyle/>
          <a:p>
            <a:r>
              <a:rPr lang="en-US" sz="3600" b="1" dirty="0" smtClean="0"/>
              <a:t>Development of Software for philanthropic institutions in a extension service project at </a:t>
            </a:r>
            <a:r>
              <a:rPr lang="en-US" sz="3600" b="1" dirty="0" err="1" smtClean="0"/>
              <a:t>Positivo</a:t>
            </a:r>
            <a:r>
              <a:rPr lang="en-US" sz="3600" b="1" dirty="0" smtClean="0"/>
              <a:t> University</a:t>
            </a:r>
            <a:endParaRPr lang="pt-BR" sz="3600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33324" y="4593517"/>
            <a:ext cx="8473049" cy="509587"/>
          </a:xfrm>
        </p:spPr>
        <p:txBody>
          <a:bodyPr/>
          <a:lstStyle/>
          <a:p>
            <a:r>
              <a:rPr lang="pt-BR" b="1" dirty="0" err="1" smtClean="0"/>
              <a:t>Authors</a:t>
            </a:r>
            <a:r>
              <a:rPr lang="pt-BR" b="1" dirty="0" smtClean="0"/>
              <a:t>:</a:t>
            </a:r>
          </a:p>
          <a:p>
            <a:r>
              <a:rPr lang="pt-BR" dirty="0" smtClean="0"/>
              <a:t> </a:t>
            </a:r>
          </a:p>
          <a:p>
            <a:r>
              <a:rPr lang="pt-BR" sz="1400" dirty="0" smtClean="0"/>
              <a:t>Maristela Regina </a:t>
            </a:r>
            <a:r>
              <a:rPr lang="pt-BR" sz="1400" dirty="0" err="1" smtClean="0"/>
              <a:t>Weinfurter</a:t>
            </a:r>
            <a:r>
              <a:rPr lang="pt-BR" sz="1400" dirty="0" smtClean="0"/>
              <a:t> Teixeira, Positivo </a:t>
            </a:r>
            <a:r>
              <a:rPr lang="pt-BR" sz="1400" dirty="0" err="1" smtClean="0"/>
              <a:t>University</a:t>
            </a:r>
            <a:r>
              <a:rPr lang="pt-BR" sz="1400" dirty="0" smtClean="0"/>
              <a:t>, maristela.weinfurter@up.edu.br</a:t>
            </a:r>
          </a:p>
          <a:p>
            <a:r>
              <a:rPr lang="pt-BR" sz="1400" dirty="0" smtClean="0"/>
              <a:t>Marcelo </a:t>
            </a:r>
            <a:r>
              <a:rPr lang="pt-BR" sz="1400" dirty="0" err="1" smtClean="0"/>
              <a:t>Mikosz</a:t>
            </a:r>
            <a:r>
              <a:rPr lang="pt-BR" sz="1400" dirty="0" smtClean="0"/>
              <a:t> Gonçalves, Positivo </a:t>
            </a:r>
            <a:r>
              <a:rPr lang="pt-BR" sz="1400" dirty="0" err="1" smtClean="0"/>
              <a:t>University</a:t>
            </a:r>
            <a:r>
              <a:rPr lang="pt-BR" sz="1400" dirty="0" smtClean="0"/>
              <a:t>,marcelo@up.edu.br </a:t>
            </a:r>
          </a:p>
          <a:p>
            <a:r>
              <a:rPr lang="en-US" sz="1400" dirty="0" err="1" smtClean="0"/>
              <a:t>Edson</a:t>
            </a:r>
            <a:r>
              <a:rPr lang="en-US" sz="1400" dirty="0" smtClean="0"/>
              <a:t> Pedro </a:t>
            </a:r>
            <a:r>
              <a:rPr lang="en-US" sz="1400" dirty="0" err="1" smtClean="0"/>
              <a:t>Ferlin</a:t>
            </a:r>
            <a:r>
              <a:rPr lang="en-US" sz="1400" dirty="0" smtClean="0"/>
              <a:t>, </a:t>
            </a:r>
            <a:r>
              <a:rPr lang="en-US" sz="1400" dirty="0" err="1" smtClean="0"/>
              <a:t>Positivo</a:t>
            </a:r>
            <a:r>
              <a:rPr lang="en-US" sz="1400" dirty="0" smtClean="0"/>
              <a:t> </a:t>
            </a:r>
            <a:r>
              <a:rPr lang="en-US" sz="1400" dirty="0" err="1" smtClean="0"/>
              <a:t>University,ferlin@up.edu.br</a:t>
            </a:r>
            <a:endParaRPr lang="pt-BR" sz="1400" dirty="0"/>
          </a:p>
        </p:txBody>
      </p:sp>
      <p:pic>
        <p:nvPicPr>
          <p:cNvPr id="4100" name="Picture 3" descr="Universidade_Positivo_bran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2695" y="3316288"/>
            <a:ext cx="3182937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Agenda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10063"/>
          </a:xfrm>
        </p:spPr>
        <p:txBody>
          <a:bodyPr/>
          <a:lstStyle/>
          <a:p>
            <a:pPr algn="just">
              <a:buClr>
                <a:schemeClr val="tx1"/>
              </a:buClr>
              <a:buFont typeface="Arial" charset="0"/>
              <a:buChar char="•"/>
            </a:pPr>
            <a:r>
              <a:rPr lang="en-US" altLang="zh-CN" sz="2800" dirty="0" smtClean="0">
                <a:ea typeface="宋体" pitchFamily="2" charset="-122"/>
              </a:rPr>
              <a:t>Introduction</a:t>
            </a:r>
          </a:p>
          <a:p>
            <a:pPr algn="just">
              <a:buClr>
                <a:schemeClr val="tx1"/>
              </a:buClr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Challenge</a:t>
            </a:r>
            <a:endParaRPr lang="en-US" altLang="zh-CN" sz="2800" dirty="0" smtClean="0">
              <a:ea typeface="宋体" pitchFamily="2" charset="-122"/>
            </a:endParaRPr>
          </a:p>
          <a:p>
            <a:pPr algn="just">
              <a:buClr>
                <a:schemeClr val="tx1"/>
              </a:buClr>
              <a:buFont typeface="Arial" charset="0"/>
              <a:buChar char="•"/>
            </a:pPr>
            <a:r>
              <a:rPr lang="en-US" sz="2800" dirty="0" smtClean="0"/>
              <a:t>Development Phases</a:t>
            </a:r>
            <a:endParaRPr lang="en-US" altLang="zh-CN" sz="2800" dirty="0" smtClean="0"/>
          </a:p>
          <a:p>
            <a:pPr algn="just">
              <a:buClr>
                <a:schemeClr val="tx1"/>
              </a:buClr>
              <a:buFont typeface="Arial" charset="0"/>
              <a:buChar char="•"/>
            </a:pPr>
            <a:r>
              <a:rPr lang="en-US" sz="2800" dirty="0" smtClean="0"/>
              <a:t>Results</a:t>
            </a:r>
            <a:endParaRPr lang="pt-BR" sz="2800" dirty="0" smtClean="0"/>
          </a:p>
          <a:p>
            <a:pPr algn="just">
              <a:buClr>
                <a:schemeClr val="tx1"/>
              </a:buClr>
              <a:buFont typeface="Arial" charset="0"/>
              <a:buChar char="•"/>
            </a:pPr>
            <a:r>
              <a:rPr lang="en-US" sz="2800" dirty="0" smtClean="0"/>
              <a:t>Final Considerations</a:t>
            </a:r>
            <a:endParaRPr lang="pt-BR" sz="2800" dirty="0" smtClean="0"/>
          </a:p>
          <a:p>
            <a:pPr algn="just">
              <a:buClr>
                <a:schemeClr val="tx1"/>
              </a:buClr>
              <a:buFont typeface="Wingdings 2" pitchFamily="18" charset="2"/>
              <a:buNone/>
            </a:pPr>
            <a:endParaRPr lang="en-US" altLang="zh-CN" sz="2800" dirty="0" smtClean="0"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>
                <a:ea typeface="宋体" pitchFamily="2" charset="-122"/>
              </a:rPr>
              <a:t>Introduction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</a:t>
            </a:r>
            <a:r>
              <a:rPr lang="en-US" dirty="0" err="1" smtClean="0"/>
              <a:t>chalanges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integration of theory and practice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realization of multidisciplinary projects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Brazilian Law of Directing and Basis of Education (LDB): “The Education shall commit itself to the world of Work and social practice.” </a:t>
            </a:r>
          </a:p>
          <a:p>
            <a:pPr lvl="1"/>
            <a:r>
              <a:rPr lang="en-US" dirty="0" smtClean="0"/>
              <a:t>UNESCO: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Learning to live together.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Challenge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students of computer engineer program were divided in three teams: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Physiotherapy clinic at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Positivo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University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</a:rPr>
              <a:t>Acridas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 (that in Portuguese stands for Christian Social Work Association)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JOCUM (in Portuguese stands for Youth With A Mission's YWAM)</a:t>
            </a:r>
          </a:p>
          <a:p>
            <a:r>
              <a:rPr lang="en-US" dirty="0" smtClean="0"/>
              <a:t>To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visite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entity find their needs and develop software solution.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Development Phases</a:t>
            </a:r>
            <a:endParaRPr lang="en-US" altLang="zh-CN" sz="3200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 </a:t>
            </a:r>
            <a:r>
              <a:rPr lang="en-US" sz="20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Bimester</a:t>
            </a:r>
            <a:endParaRPr lang="pt-B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Requirement phase using organizational semiotics (for general requirements) and UML Use Case Models.</a:t>
            </a:r>
            <a:endParaRPr lang="pt-BR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 </a:t>
            </a:r>
            <a:r>
              <a:rPr lang="en-US" sz="20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Bimester</a:t>
            </a:r>
            <a:endParaRPr lang="pt-B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 analysis, modeling ( UML Class, sequence, collaboration, objects, activities and packages diagrams)</a:t>
            </a:r>
            <a:endParaRPr lang="pt-BR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0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Thirth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Bimester</a:t>
            </a:r>
            <a:endParaRPr lang="pt-B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 codification and testing (usability tests, Black box and White Box)</a:t>
            </a:r>
            <a:endParaRPr lang="pt-BR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Fourth </a:t>
            </a:r>
            <a:r>
              <a:rPr lang="en-US" sz="20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Bimester</a:t>
            </a:r>
            <a:endParaRPr lang="pt-B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Deployment, Training and final adjustments</a:t>
            </a:r>
            <a:endParaRPr lang="pt-BR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B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Results</a:t>
            </a:r>
            <a:endParaRPr lang="pt-BR" dirty="0"/>
          </a:p>
        </p:txBody>
      </p:sp>
      <p:pic>
        <p:nvPicPr>
          <p:cNvPr id="22532" name="Picture 4" descr="PIC_1073"/>
          <p:cNvPicPr>
            <a:picLocks noChangeAspect="1" noChangeArrowheads="1"/>
          </p:cNvPicPr>
          <p:nvPr/>
        </p:nvPicPr>
        <p:blipFill>
          <a:blip r:embed="rId2" cstate="print"/>
          <a:srcRect r="4494" b="13582"/>
          <a:stretch>
            <a:fillRect/>
          </a:stretch>
        </p:blipFill>
        <p:spPr bwMode="auto">
          <a:xfrm>
            <a:off x="478302" y="1614660"/>
            <a:ext cx="4834688" cy="3275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1" name="Picture 3" descr="PIC_1083"/>
          <p:cNvPicPr>
            <a:picLocks noChangeAspect="1" noChangeArrowheads="1"/>
          </p:cNvPicPr>
          <p:nvPr/>
        </p:nvPicPr>
        <p:blipFill>
          <a:blip r:embed="rId3" cstate="print"/>
          <a:srcRect r="6013" b="14111"/>
          <a:stretch>
            <a:fillRect/>
          </a:stretch>
        </p:blipFill>
        <p:spPr bwMode="auto">
          <a:xfrm>
            <a:off x="2531172" y="3785144"/>
            <a:ext cx="4461758" cy="307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0" name="Picture 2" descr="blog1"/>
          <p:cNvPicPr>
            <a:picLocks noChangeAspect="1" noChangeArrowheads="1"/>
          </p:cNvPicPr>
          <p:nvPr/>
        </p:nvPicPr>
        <p:blipFill>
          <a:blip r:embed="rId4" cstate="print"/>
          <a:srcRect r="1396" b="12131"/>
          <a:stretch>
            <a:fillRect/>
          </a:stretch>
        </p:blipFill>
        <p:spPr bwMode="auto">
          <a:xfrm>
            <a:off x="4480588" y="1550046"/>
            <a:ext cx="4663412" cy="3564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Final Considerations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is a pilot project that involved other disciplines, including hardware ones.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goal to establish an inter-courses project.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Enhance more the concern about social responsibility principles foment by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Positivo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University.</a:t>
            </a:r>
            <a:endParaRPr lang="pt-B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enthusiasm of our classmates to be collaborating in a real way, helping other entities and people.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1">
  <a:themeElements>
    <a:clrScheme name="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33CCFF"/>
      </a:accent1>
      <a:accent2>
        <a:srgbClr val="99FF99"/>
      </a:accent2>
      <a:accent3>
        <a:srgbClr val="FFFFFF"/>
      </a:accent3>
      <a:accent4>
        <a:srgbClr val="DADADA"/>
      </a:accent4>
      <a:accent5>
        <a:srgbClr val="ADE2FF"/>
      </a:accent5>
      <a:accent6>
        <a:srgbClr val="8AE78A"/>
      </a:accent6>
      <a:hlink>
        <a:srgbClr val="FFFF99"/>
      </a:hlink>
      <a:folHlink>
        <a:srgbClr val="CCCCFF"/>
      </a:folHlink>
    </a:clrScheme>
    <a:fontScheme name="busines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8">
        <a:dk1>
          <a:srgbClr val="808080"/>
        </a:dk1>
        <a:lt1>
          <a:srgbClr val="FFCCFF"/>
        </a:lt1>
        <a:dk2>
          <a:srgbClr val="FFCCCC"/>
        </a:dk2>
        <a:lt2>
          <a:srgbClr val="FFFFFF"/>
        </a:lt2>
        <a:accent1>
          <a:srgbClr val="990066"/>
        </a:accent1>
        <a:accent2>
          <a:srgbClr val="9C001A"/>
        </a:accent2>
        <a:accent3>
          <a:srgbClr val="FFE2E2"/>
        </a:accent3>
        <a:accent4>
          <a:srgbClr val="DAAEDA"/>
        </a:accent4>
        <a:accent5>
          <a:srgbClr val="CAAAB8"/>
        </a:accent5>
        <a:accent6>
          <a:srgbClr val="8D0016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business1</Template>
  <TotalTime>50</TotalTime>
  <Words>250</Words>
  <Application>Microsoft Office PowerPoint</Application>
  <PresentationFormat>Apresentação na tela (4:3)</PresentationFormat>
  <Paragraphs>41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business1</vt:lpstr>
      <vt:lpstr>Development of Software for philanthropic institutions in a extension service project at Positivo University</vt:lpstr>
      <vt:lpstr>Agenda</vt:lpstr>
      <vt:lpstr>Introduction</vt:lpstr>
      <vt:lpstr>The Challenge</vt:lpstr>
      <vt:lpstr>Development Phases</vt:lpstr>
      <vt:lpstr>Results</vt:lpstr>
      <vt:lpstr>Final Considerations</vt:lpstr>
    </vt:vector>
  </TitlesOfParts>
  <Company>Clearly Presented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1 Template</dc:title>
  <dc:creator>Presentation Helper</dc:creator>
  <cp:lastModifiedBy>Maristela</cp:lastModifiedBy>
  <cp:revision>11</cp:revision>
  <dcterms:created xsi:type="dcterms:W3CDTF">2005-01-17T10:29:38Z</dcterms:created>
  <dcterms:modified xsi:type="dcterms:W3CDTF">2010-06-30T17:07:37Z</dcterms:modified>
</cp:coreProperties>
</file>