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3"/>
  </p:notesMasterIdLst>
  <p:handoutMasterIdLst>
    <p:handoutMasterId r:id="rId14"/>
  </p:handoutMasterIdLst>
  <p:sldIdLst>
    <p:sldId id="266" r:id="rId2"/>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7CF193-C37F-4CE5-B98C-4F26EDB57F02}" type="doc">
      <dgm:prSet loTypeId="urn:microsoft.com/office/officeart/2005/8/layout/list1" loCatId="list" qsTypeId="urn:microsoft.com/office/officeart/2005/8/quickstyle/simple3" qsCatId="simple" csTypeId="urn:microsoft.com/office/officeart/2005/8/colors/accent1_2" csCatId="accent1" phldr="1"/>
      <dgm:spPr/>
      <dgm:t>
        <a:bodyPr/>
        <a:lstStyle/>
        <a:p>
          <a:pPr rtl="1"/>
          <a:endParaRPr lang="fa-IR"/>
        </a:p>
      </dgm:t>
    </dgm:pt>
    <dgm:pt modelId="{5986736E-3058-434C-8D2D-8A44482ABD2C}">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Industry provides a new source of money for universities;</a:t>
          </a:r>
        </a:p>
      </dgm:t>
    </dgm:pt>
    <dgm:pt modelId="{E955C166-F0D7-455E-B0D0-1E0F8CE35816}" type="parTrans" cxnId="{8A38247E-F1C9-42AE-A982-0291B17A038C}">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F4CF7706-7290-4DEE-AC22-D674C29A0723}" type="sibTrans" cxnId="{8A38247E-F1C9-42AE-A982-0291B17A038C}">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E3B158A5-21F4-4F76-9D8B-A61599F809EC}">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Industrial money involves less “red tape” than government money;</a:t>
          </a:r>
          <a:endParaRPr lang="fa-IR" sz="1600" b="1" cap="none" spc="0" dirty="0">
            <a:ln w="50800"/>
            <a:solidFill>
              <a:schemeClr val="bg1">
                <a:shade val="50000"/>
              </a:schemeClr>
            </a:solidFill>
            <a:effectLst/>
          </a:endParaRPr>
        </a:p>
      </dgm:t>
    </dgm:pt>
    <dgm:pt modelId="{C07F6782-B0BD-41FA-BCA6-8A8BD6DA0F8A}" type="parTrans" cxnId="{11890F1E-4383-4C39-8951-87FA144829B4}">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809E9189-D623-431A-B4E4-2892A85B6A38}" type="sibTrans" cxnId="{11890F1E-4383-4C39-8951-87FA144829B4}">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FE8F27BF-B5BE-4FD8-9901-BFE110B043F8}">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Industrially sponsored research provides students with expanses to real world research problems;</a:t>
          </a:r>
          <a:endParaRPr lang="fa-IR" sz="1600" b="1" cap="none" spc="0" dirty="0">
            <a:ln w="50800"/>
            <a:solidFill>
              <a:schemeClr val="bg1">
                <a:shade val="50000"/>
              </a:schemeClr>
            </a:solidFill>
            <a:effectLst/>
          </a:endParaRPr>
        </a:p>
      </dgm:t>
    </dgm:pt>
    <dgm:pt modelId="{07DBD0FD-49C5-44B9-B4B3-6AF4653DCDCC}" type="parTrans" cxnId="{3622C1F0-6A52-4FA2-AF4B-B39BED796256}">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E08510EA-454B-498F-A974-61F71290F662}" type="sibTrans" cxnId="{3622C1F0-6A52-4FA2-AF4B-B39BED796256}">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559C56EE-CE0E-4DBA-B673-57CD104BD466}">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Some government funds are available for applied research, based upon a joint effort between university and industry</a:t>
          </a:r>
          <a:endParaRPr lang="fa-IR" sz="1600" b="1" cap="none" spc="0" dirty="0">
            <a:ln w="50800"/>
            <a:solidFill>
              <a:schemeClr val="bg1">
                <a:shade val="50000"/>
              </a:schemeClr>
            </a:solidFill>
            <a:effectLst/>
          </a:endParaRPr>
        </a:p>
      </dgm:t>
    </dgm:pt>
    <dgm:pt modelId="{0807CE5A-7120-4304-A096-4847ADB923D4}" type="parTrans" cxnId="{7E857996-B0C6-4FC0-8602-D9F9BB4224F5}">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C77DB35E-9D00-40AD-B89A-2C13EEFC44B1}" type="sibTrans" cxnId="{7E857996-B0C6-4FC0-8602-D9F9BB4224F5}">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FF554252-1192-49AB-987C-CD552702C61B}">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Industrially sponsored research provides university researchers a chance to work on an intellectually challenging research program;</a:t>
          </a:r>
          <a:endParaRPr lang="fa-IR" sz="1600" b="1" cap="none" spc="0" dirty="0">
            <a:ln w="50800"/>
            <a:solidFill>
              <a:schemeClr val="bg1">
                <a:shade val="50000"/>
              </a:schemeClr>
            </a:solidFill>
            <a:effectLst/>
          </a:endParaRPr>
        </a:p>
      </dgm:t>
    </dgm:pt>
    <dgm:pt modelId="{5DA65695-29A1-413C-A923-6B51EA31C06D}" type="parTrans" cxnId="{A20B4517-1CCA-457A-B4F2-18540B3EE84F}">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8F9766D3-541D-463A-A733-CD3CEE7BBFB7}" type="sibTrans" cxnId="{A20B4517-1CCA-457A-B4F2-18540B3EE84F}">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6B732205-CB33-4943-8608-6DDB62646F3B}" type="pres">
      <dgm:prSet presAssocID="{ED7CF193-C37F-4CE5-B98C-4F26EDB57F02}" presName="linear" presStyleCnt="0">
        <dgm:presLayoutVars>
          <dgm:dir/>
          <dgm:animLvl val="lvl"/>
          <dgm:resizeHandles val="exact"/>
        </dgm:presLayoutVars>
      </dgm:prSet>
      <dgm:spPr/>
      <dgm:t>
        <a:bodyPr/>
        <a:lstStyle/>
        <a:p>
          <a:pPr rtl="1"/>
          <a:endParaRPr lang="fa-IR"/>
        </a:p>
      </dgm:t>
    </dgm:pt>
    <dgm:pt modelId="{0104A41A-B818-4392-A5B9-4832C9BB997F}" type="pres">
      <dgm:prSet presAssocID="{5986736E-3058-434C-8D2D-8A44482ABD2C}" presName="parentLin" presStyleCnt="0"/>
      <dgm:spPr/>
    </dgm:pt>
    <dgm:pt modelId="{14638443-2C44-4D30-92B6-97618EC988B6}" type="pres">
      <dgm:prSet presAssocID="{5986736E-3058-434C-8D2D-8A44482ABD2C}" presName="parentLeftMargin" presStyleLbl="node1" presStyleIdx="0" presStyleCnt="5"/>
      <dgm:spPr/>
      <dgm:t>
        <a:bodyPr/>
        <a:lstStyle/>
        <a:p>
          <a:pPr rtl="1"/>
          <a:endParaRPr lang="fa-IR"/>
        </a:p>
      </dgm:t>
    </dgm:pt>
    <dgm:pt modelId="{A0515493-4F91-493C-A016-F7367B10EA7F}" type="pres">
      <dgm:prSet presAssocID="{5986736E-3058-434C-8D2D-8A44482ABD2C}" presName="parentText" presStyleLbl="node1" presStyleIdx="0" presStyleCnt="5" custScaleX="134980" custLinFactNeighborX="-81308" custLinFactNeighborY="6030">
        <dgm:presLayoutVars>
          <dgm:chMax val="0"/>
          <dgm:bulletEnabled val="1"/>
        </dgm:presLayoutVars>
      </dgm:prSet>
      <dgm:spPr/>
      <dgm:t>
        <a:bodyPr/>
        <a:lstStyle/>
        <a:p>
          <a:pPr rtl="1"/>
          <a:endParaRPr lang="fa-IR"/>
        </a:p>
      </dgm:t>
    </dgm:pt>
    <dgm:pt modelId="{10F482C4-570E-4466-96AA-BEACAD55D0AC}" type="pres">
      <dgm:prSet presAssocID="{5986736E-3058-434C-8D2D-8A44482ABD2C}" presName="negativeSpace" presStyleCnt="0"/>
      <dgm:spPr/>
    </dgm:pt>
    <dgm:pt modelId="{1AE4F89C-7A8F-42F4-96FD-396686E16EB0}" type="pres">
      <dgm:prSet presAssocID="{5986736E-3058-434C-8D2D-8A44482ABD2C}" presName="childText" presStyleLbl="conFgAcc1" presStyleIdx="0" presStyleCnt="5">
        <dgm:presLayoutVars>
          <dgm:bulletEnabled val="1"/>
        </dgm:presLayoutVars>
      </dgm:prSet>
      <dgm:spPr/>
      <dgm:t>
        <a:bodyPr/>
        <a:lstStyle/>
        <a:p>
          <a:pPr rtl="1"/>
          <a:endParaRPr lang="fa-IR"/>
        </a:p>
      </dgm:t>
    </dgm:pt>
    <dgm:pt modelId="{100F0ACE-5382-46C8-845B-411D29648A13}" type="pres">
      <dgm:prSet presAssocID="{F4CF7706-7290-4DEE-AC22-D674C29A0723}" presName="spaceBetweenRectangles" presStyleCnt="0"/>
      <dgm:spPr/>
    </dgm:pt>
    <dgm:pt modelId="{548E5C8F-D06B-4D7D-9A08-909EA97D4877}" type="pres">
      <dgm:prSet presAssocID="{E3B158A5-21F4-4F76-9D8B-A61599F809EC}" presName="parentLin" presStyleCnt="0"/>
      <dgm:spPr/>
    </dgm:pt>
    <dgm:pt modelId="{58A4C82D-BD99-4D7F-BE86-603A11D263ED}" type="pres">
      <dgm:prSet presAssocID="{E3B158A5-21F4-4F76-9D8B-A61599F809EC}" presName="parentLeftMargin" presStyleLbl="node1" presStyleIdx="0" presStyleCnt="5"/>
      <dgm:spPr/>
      <dgm:t>
        <a:bodyPr/>
        <a:lstStyle/>
        <a:p>
          <a:pPr rtl="1"/>
          <a:endParaRPr lang="fa-IR"/>
        </a:p>
      </dgm:t>
    </dgm:pt>
    <dgm:pt modelId="{8E1FFCDC-F3E9-4D25-9F74-DFE78272741E}" type="pres">
      <dgm:prSet presAssocID="{E3B158A5-21F4-4F76-9D8B-A61599F809EC}" presName="parentText" presStyleLbl="node1" presStyleIdx="1" presStyleCnt="5" custScaleX="134980" custLinFactNeighborX="-81308" custLinFactNeighborY="6030">
        <dgm:presLayoutVars>
          <dgm:chMax val="0"/>
          <dgm:bulletEnabled val="1"/>
        </dgm:presLayoutVars>
      </dgm:prSet>
      <dgm:spPr/>
      <dgm:t>
        <a:bodyPr/>
        <a:lstStyle/>
        <a:p>
          <a:pPr rtl="1"/>
          <a:endParaRPr lang="fa-IR"/>
        </a:p>
      </dgm:t>
    </dgm:pt>
    <dgm:pt modelId="{A1C96BA8-8508-4A91-9EB1-97A7EF6DE181}" type="pres">
      <dgm:prSet presAssocID="{E3B158A5-21F4-4F76-9D8B-A61599F809EC}" presName="negativeSpace" presStyleCnt="0"/>
      <dgm:spPr/>
    </dgm:pt>
    <dgm:pt modelId="{3330B7FE-AABD-481D-82F2-6EBCE0E193F7}" type="pres">
      <dgm:prSet presAssocID="{E3B158A5-21F4-4F76-9D8B-A61599F809EC}" presName="childText" presStyleLbl="conFgAcc1" presStyleIdx="1" presStyleCnt="5">
        <dgm:presLayoutVars>
          <dgm:bulletEnabled val="1"/>
        </dgm:presLayoutVars>
      </dgm:prSet>
      <dgm:spPr/>
    </dgm:pt>
    <dgm:pt modelId="{BE534B15-3AC4-42C6-818D-B73573A957AE}" type="pres">
      <dgm:prSet presAssocID="{809E9189-D623-431A-B4E4-2892A85B6A38}" presName="spaceBetweenRectangles" presStyleCnt="0"/>
      <dgm:spPr/>
    </dgm:pt>
    <dgm:pt modelId="{7C07686F-85CC-4D1F-AF1D-595919DBBB8E}" type="pres">
      <dgm:prSet presAssocID="{FE8F27BF-B5BE-4FD8-9901-BFE110B043F8}" presName="parentLin" presStyleCnt="0"/>
      <dgm:spPr/>
    </dgm:pt>
    <dgm:pt modelId="{ED37B1E0-221A-4865-9BAB-B4E475764717}" type="pres">
      <dgm:prSet presAssocID="{FE8F27BF-B5BE-4FD8-9901-BFE110B043F8}" presName="parentLeftMargin" presStyleLbl="node1" presStyleIdx="1" presStyleCnt="5"/>
      <dgm:spPr/>
      <dgm:t>
        <a:bodyPr/>
        <a:lstStyle/>
        <a:p>
          <a:pPr rtl="1"/>
          <a:endParaRPr lang="fa-IR"/>
        </a:p>
      </dgm:t>
    </dgm:pt>
    <dgm:pt modelId="{B7B9B5B9-1383-48CA-86F5-4607844B0675}" type="pres">
      <dgm:prSet presAssocID="{FE8F27BF-B5BE-4FD8-9901-BFE110B043F8}" presName="parentText" presStyleLbl="node1" presStyleIdx="2" presStyleCnt="5" custScaleX="134980" custLinFactNeighborX="-81308" custLinFactNeighborY="6030">
        <dgm:presLayoutVars>
          <dgm:chMax val="0"/>
          <dgm:bulletEnabled val="1"/>
        </dgm:presLayoutVars>
      </dgm:prSet>
      <dgm:spPr/>
      <dgm:t>
        <a:bodyPr/>
        <a:lstStyle/>
        <a:p>
          <a:pPr rtl="1"/>
          <a:endParaRPr lang="fa-IR"/>
        </a:p>
      </dgm:t>
    </dgm:pt>
    <dgm:pt modelId="{EA71330B-1112-4E4B-889D-1C8BA7811D26}" type="pres">
      <dgm:prSet presAssocID="{FE8F27BF-B5BE-4FD8-9901-BFE110B043F8}" presName="negativeSpace" presStyleCnt="0"/>
      <dgm:spPr/>
    </dgm:pt>
    <dgm:pt modelId="{A68AD38F-81B6-4815-8C54-9AC0D9BEC4D7}" type="pres">
      <dgm:prSet presAssocID="{FE8F27BF-B5BE-4FD8-9901-BFE110B043F8}" presName="childText" presStyleLbl="conFgAcc1" presStyleIdx="2" presStyleCnt="5">
        <dgm:presLayoutVars>
          <dgm:bulletEnabled val="1"/>
        </dgm:presLayoutVars>
      </dgm:prSet>
      <dgm:spPr/>
    </dgm:pt>
    <dgm:pt modelId="{59F691A2-AB1B-4BFB-AC54-AB56AC668EA3}" type="pres">
      <dgm:prSet presAssocID="{E08510EA-454B-498F-A974-61F71290F662}" presName="spaceBetweenRectangles" presStyleCnt="0"/>
      <dgm:spPr/>
    </dgm:pt>
    <dgm:pt modelId="{C4E12D9B-4290-45E0-8A30-1CF1BB5A23DC}" type="pres">
      <dgm:prSet presAssocID="{FF554252-1192-49AB-987C-CD552702C61B}" presName="parentLin" presStyleCnt="0"/>
      <dgm:spPr/>
    </dgm:pt>
    <dgm:pt modelId="{E68CE8C2-17F6-4A16-B4F3-2741107CCC25}" type="pres">
      <dgm:prSet presAssocID="{FF554252-1192-49AB-987C-CD552702C61B}" presName="parentLeftMargin" presStyleLbl="node1" presStyleIdx="2" presStyleCnt="5"/>
      <dgm:spPr/>
      <dgm:t>
        <a:bodyPr/>
        <a:lstStyle/>
        <a:p>
          <a:pPr rtl="1"/>
          <a:endParaRPr lang="fa-IR"/>
        </a:p>
      </dgm:t>
    </dgm:pt>
    <dgm:pt modelId="{62A550B3-9A84-4300-AE1C-E401FF7CAA41}" type="pres">
      <dgm:prSet presAssocID="{FF554252-1192-49AB-987C-CD552702C61B}" presName="parentText" presStyleLbl="node1" presStyleIdx="3" presStyleCnt="5" custScaleX="134980" custLinFactNeighborX="-81308" custLinFactNeighborY="6030">
        <dgm:presLayoutVars>
          <dgm:chMax val="0"/>
          <dgm:bulletEnabled val="1"/>
        </dgm:presLayoutVars>
      </dgm:prSet>
      <dgm:spPr/>
      <dgm:t>
        <a:bodyPr/>
        <a:lstStyle/>
        <a:p>
          <a:pPr rtl="1"/>
          <a:endParaRPr lang="fa-IR"/>
        </a:p>
      </dgm:t>
    </dgm:pt>
    <dgm:pt modelId="{DA6EF8AD-3F26-4E76-A06D-D235D2677869}" type="pres">
      <dgm:prSet presAssocID="{FF554252-1192-49AB-987C-CD552702C61B}" presName="negativeSpace" presStyleCnt="0"/>
      <dgm:spPr/>
    </dgm:pt>
    <dgm:pt modelId="{09BC0F15-B255-4D3D-9DCA-33577B1D59F2}" type="pres">
      <dgm:prSet presAssocID="{FF554252-1192-49AB-987C-CD552702C61B}" presName="childText" presStyleLbl="conFgAcc1" presStyleIdx="3" presStyleCnt="5">
        <dgm:presLayoutVars>
          <dgm:bulletEnabled val="1"/>
        </dgm:presLayoutVars>
      </dgm:prSet>
      <dgm:spPr/>
    </dgm:pt>
    <dgm:pt modelId="{6E18DD81-A865-4C3F-890F-FA2E0A363893}" type="pres">
      <dgm:prSet presAssocID="{8F9766D3-541D-463A-A733-CD3CEE7BBFB7}" presName="spaceBetweenRectangles" presStyleCnt="0"/>
      <dgm:spPr/>
    </dgm:pt>
    <dgm:pt modelId="{6C94C915-010B-40DB-91FB-DFB23AF03780}" type="pres">
      <dgm:prSet presAssocID="{559C56EE-CE0E-4DBA-B673-57CD104BD466}" presName="parentLin" presStyleCnt="0"/>
      <dgm:spPr/>
    </dgm:pt>
    <dgm:pt modelId="{70ED7535-A552-4851-9A23-2ADE12A34C47}" type="pres">
      <dgm:prSet presAssocID="{559C56EE-CE0E-4DBA-B673-57CD104BD466}" presName="parentLeftMargin" presStyleLbl="node1" presStyleIdx="3" presStyleCnt="5"/>
      <dgm:spPr/>
      <dgm:t>
        <a:bodyPr/>
        <a:lstStyle/>
        <a:p>
          <a:pPr rtl="1"/>
          <a:endParaRPr lang="fa-IR"/>
        </a:p>
      </dgm:t>
    </dgm:pt>
    <dgm:pt modelId="{2188F303-AD42-4E7B-8D1F-B94BD08A8697}" type="pres">
      <dgm:prSet presAssocID="{559C56EE-CE0E-4DBA-B673-57CD104BD466}" presName="parentText" presStyleLbl="node1" presStyleIdx="4" presStyleCnt="5" custScaleX="134980" custLinFactNeighborX="-81308" custLinFactNeighborY="6030">
        <dgm:presLayoutVars>
          <dgm:chMax val="0"/>
          <dgm:bulletEnabled val="1"/>
        </dgm:presLayoutVars>
      </dgm:prSet>
      <dgm:spPr/>
      <dgm:t>
        <a:bodyPr/>
        <a:lstStyle/>
        <a:p>
          <a:pPr rtl="1"/>
          <a:endParaRPr lang="fa-IR"/>
        </a:p>
      </dgm:t>
    </dgm:pt>
    <dgm:pt modelId="{4A730002-CF98-4340-B08A-FB62E0D685DB}" type="pres">
      <dgm:prSet presAssocID="{559C56EE-CE0E-4DBA-B673-57CD104BD466}" presName="negativeSpace" presStyleCnt="0"/>
      <dgm:spPr/>
    </dgm:pt>
    <dgm:pt modelId="{995D133A-6DA2-4A99-9222-7C8CBBB89A80}" type="pres">
      <dgm:prSet presAssocID="{559C56EE-CE0E-4DBA-B673-57CD104BD466}" presName="childText" presStyleLbl="conFgAcc1" presStyleIdx="4" presStyleCnt="5">
        <dgm:presLayoutVars>
          <dgm:bulletEnabled val="1"/>
        </dgm:presLayoutVars>
      </dgm:prSet>
      <dgm:spPr/>
    </dgm:pt>
  </dgm:ptLst>
  <dgm:cxnLst>
    <dgm:cxn modelId="{7E857996-B0C6-4FC0-8602-D9F9BB4224F5}" srcId="{ED7CF193-C37F-4CE5-B98C-4F26EDB57F02}" destId="{559C56EE-CE0E-4DBA-B673-57CD104BD466}" srcOrd="4" destOrd="0" parTransId="{0807CE5A-7120-4304-A096-4847ADB923D4}" sibTransId="{C77DB35E-9D00-40AD-B89A-2C13EEFC44B1}"/>
    <dgm:cxn modelId="{3622C1F0-6A52-4FA2-AF4B-B39BED796256}" srcId="{ED7CF193-C37F-4CE5-B98C-4F26EDB57F02}" destId="{FE8F27BF-B5BE-4FD8-9901-BFE110B043F8}" srcOrd="2" destOrd="0" parTransId="{07DBD0FD-49C5-44B9-B4B3-6AF4653DCDCC}" sibTransId="{E08510EA-454B-498F-A974-61F71290F662}"/>
    <dgm:cxn modelId="{CA2AFD6B-B8C3-46F8-8239-D9E45DC231A1}" type="presOf" srcId="{5986736E-3058-434C-8D2D-8A44482ABD2C}" destId="{14638443-2C44-4D30-92B6-97618EC988B6}" srcOrd="0" destOrd="0" presId="urn:microsoft.com/office/officeart/2005/8/layout/list1"/>
    <dgm:cxn modelId="{4808AD5D-072A-4601-A7F0-686D161FC21D}" type="presOf" srcId="{FF554252-1192-49AB-987C-CD552702C61B}" destId="{62A550B3-9A84-4300-AE1C-E401FF7CAA41}" srcOrd="1" destOrd="0" presId="urn:microsoft.com/office/officeart/2005/8/layout/list1"/>
    <dgm:cxn modelId="{6B8B0FC0-A303-4930-8FA8-B899CFD8B9A0}" type="presOf" srcId="{FE8F27BF-B5BE-4FD8-9901-BFE110B043F8}" destId="{B7B9B5B9-1383-48CA-86F5-4607844B0675}" srcOrd="1" destOrd="0" presId="urn:microsoft.com/office/officeart/2005/8/layout/list1"/>
    <dgm:cxn modelId="{B448E616-4E04-4701-86D5-DF8B49FBFD2C}" type="presOf" srcId="{FF554252-1192-49AB-987C-CD552702C61B}" destId="{E68CE8C2-17F6-4A16-B4F3-2741107CCC25}" srcOrd="0" destOrd="0" presId="urn:microsoft.com/office/officeart/2005/8/layout/list1"/>
    <dgm:cxn modelId="{4D5B5694-CB99-4274-85AE-7440A2479EF2}" type="presOf" srcId="{559C56EE-CE0E-4DBA-B673-57CD104BD466}" destId="{70ED7535-A552-4851-9A23-2ADE12A34C47}" srcOrd="0" destOrd="0" presId="urn:microsoft.com/office/officeart/2005/8/layout/list1"/>
    <dgm:cxn modelId="{C2ECED71-9B49-42F5-A88B-680C27FE4080}" type="presOf" srcId="{5986736E-3058-434C-8D2D-8A44482ABD2C}" destId="{A0515493-4F91-493C-A016-F7367B10EA7F}" srcOrd="1" destOrd="0" presId="urn:microsoft.com/office/officeart/2005/8/layout/list1"/>
    <dgm:cxn modelId="{A20B4517-1CCA-457A-B4F2-18540B3EE84F}" srcId="{ED7CF193-C37F-4CE5-B98C-4F26EDB57F02}" destId="{FF554252-1192-49AB-987C-CD552702C61B}" srcOrd="3" destOrd="0" parTransId="{5DA65695-29A1-413C-A923-6B51EA31C06D}" sibTransId="{8F9766D3-541D-463A-A733-CD3CEE7BBFB7}"/>
    <dgm:cxn modelId="{11890F1E-4383-4C39-8951-87FA144829B4}" srcId="{ED7CF193-C37F-4CE5-B98C-4F26EDB57F02}" destId="{E3B158A5-21F4-4F76-9D8B-A61599F809EC}" srcOrd="1" destOrd="0" parTransId="{C07F6782-B0BD-41FA-BCA6-8A8BD6DA0F8A}" sibTransId="{809E9189-D623-431A-B4E4-2892A85B6A38}"/>
    <dgm:cxn modelId="{BD02AC5A-823A-45A8-9A2A-68B52D6B20A9}" type="presOf" srcId="{E3B158A5-21F4-4F76-9D8B-A61599F809EC}" destId="{58A4C82D-BD99-4D7F-BE86-603A11D263ED}" srcOrd="0" destOrd="0" presId="urn:microsoft.com/office/officeart/2005/8/layout/list1"/>
    <dgm:cxn modelId="{EEE90751-A8E3-47C2-8670-E98CA6C71A17}" type="presOf" srcId="{FE8F27BF-B5BE-4FD8-9901-BFE110B043F8}" destId="{ED37B1E0-221A-4865-9BAB-B4E475764717}" srcOrd="0" destOrd="0" presId="urn:microsoft.com/office/officeart/2005/8/layout/list1"/>
    <dgm:cxn modelId="{F4ADAEF5-3026-41B3-8450-5B9BF8D7C5A9}" type="presOf" srcId="{559C56EE-CE0E-4DBA-B673-57CD104BD466}" destId="{2188F303-AD42-4E7B-8D1F-B94BD08A8697}" srcOrd="1" destOrd="0" presId="urn:microsoft.com/office/officeart/2005/8/layout/list1"/>
    <dgm:cxn modelId="{8A38247E-F1C9-42AE-A982-0291B17A038C}" srcId="{ED7CF193-C37F-4CE5-B98C-4F26EDB57F02}" destId="{5986736E-3058-434C-8D2D-8A44482ABD2C}" srcOrd="0" destOrd="0" parTransId="{E955C166-F0D7-455E-B0D0-1E0F8CE35816}" sibTransId="{F4CF7706-7290-4DEE-AC22-D674C29A0723}"/>
    <dgm:cxn modelId="{78DB5FA7-97A8-4AC6-92A2-E8C3C059D990}" type="presOf" srcId="{E3B158A5-21F4-4F76-9D8B-A61599F809EC}" destId="{8E1FFCDC-F3E9-4D25-9F74-DFE78272741E}" srcOrd="1" destOrd="0" presId="urn:microsoft.com/office/officeart/2005/8/layout/list1"/>
    <dgm:cxn modelId="{B602ADE0-1F20-4C3C-A3CD-A2CA44E6F727}" type="presOf" srcId="{ED7CF193-C37F-4CE5-B98C-4F26EDB57F02}" destId="{6B732205-CB33-4943-8608-6DDB62646F3B}" srcOrd="0" destOrd="0" presId="urn:microsoft.com/office/officeart/2005/8/layout/list1"/>
    <dgm:cxn modelId="{0A9EA3E7-A772-4A3A-9E98-54299AD64B66}" type="presParOf" srcId="{6B732205-CB33-4943-8608-6DDB62646F3B}" destId="{0104A41A-B818-4392-A5B9-4832C9BB997F}" srcOrd="0" destOrd="0" presId="urn:microsoft.com/office/officeart/2005/8/layout/list1"/>
    <dgm:cxn modelId="{7F206CC1-A4A2-4D94-B70A-CBA7C5BD9B7F}" type="presParOf" srcId="{0104A41A-B818-4392-A5B9-4832C9BB997F}" destId="{14638443-2C44-4D30-92B6-97618EC988B6}" srcOrd="0" destOrd="0" presId="urn:microsoft.com/office/officeart/2005/8/layout/list1"/>
    <dgm:cxn modelId="{0FF1A4D9-8933-45FB-9932-8BD068E317F1}" type="presParOf" srcId="{0104A41A-B818-4392-A5B9-4832C9BB997F}" destId="{A0515493-4F91-493C-A016-F7367B10EA7F}" srcOrd="1" destOrd="0" presId="urn:microsoft.com/office/officeart/2005/8/layout/list1"/>
    <dgm:cxn modelId="{C4B50A3C-FF42-4F85-A9C9-0EB993214469}" type="presParOf" srcId="{6B732205-CB33-4943-8608-6DDB62646F3B}" destId="{10F482C4-570E-4466-96AA-BEACAD55D0AC}" srcOrd="1" destOrd="0" presId="urn:microsoft.com/office/officeart/2005/8/layout/list1"/>
    <dgm:cxn modelId="{8A417E99-565B-41DC-8B85-C765AF4F5FE2}" type="presParOf" srcId="{6B732205-CB33-4943-8608-6DDB62646F3B}" destId="{1AE4F89C-7A8F-42F4-96FD-396686E16EB0}" srcOrd="2" destOrd="0" presId="urn:microsoft.com/office/officeart/2005/8/layout/list1"/>
    <dgm:cxn modelId="{E6EC9352-7200-48B0-99D0-3B0BC5B53917}" type="presParOf" srcId="{6B732205-CB33-4943-8608-6DDB62646F3B}" destId="{100F0ACE-5382-46C8-845B-411D29648A13}" srcOrd="3" destOrd="0" presId="urn:microsoft.com/office/officeart/2005/8/layout/list1"/>
    <dgm:cxn modelId="{E3AEE8CE-37F3-474D-BED0-1BE7905EDAF0}" type="presParOf" srcId="{6B732205-CB33-4943-8608-6DDB62646F3B}" destId="{548E5C8F-D06B-4D7D-9A08-909EA97D4877}" srcOrd="4" destOrd="0" presId="urn:microsoft.com/office/officeart/2005/8/layout/list1"/>
    <dgm:cxn modelId="{B93A445A-78CC-4B4A-952B-BC6AD926DC40}" type="presParOf" srcId="{548E5C8F-D06B-4D7D-9A08-909EA97D4877}" destId="{58A4C82D-BD99-4D7F-BE86-603A11D263ED}" srcOrd="0" destOrd="0" presId="urn:microsoft.com/office/officeart/2005/8/layout/list1"/>
    <dgm:cxn modelId="{347A6944-9651-49E2-A1AD-772D0CD63A83}" type="presParOf" srcId="{548E5C8F-D06B-4D7D-9A08-909EA97D4877}" destId="{8E1FFCDC-F3E9-4D25-9F74-DFE78272741E}" srcOrd="1" destOrd="0" presId="urn:microsoft.com/office/officeart/2005/8/layout/list1"/>
    <dgm:cxn modelId="{E19CCAF7-FD31-4D2B-97C5-9284101D9DAE}" type="presParOf" srcId="{6B732205-CB33-4943-8608-6DDB62646F3B}" destId="{A1C96BA8-8508-4A91-9EB1-97A7EF6DE181}" srcOrd="5" destOrd="0" presId="urn:microsoft.com/office/officeart/2005/8/layout/list1"/>
    <dgm:cxn modelId="{85D46ABA-C982-4D20-918D-302FF5BBA780}" type="presParOf" srcId="{6B732205-CB33-4943-8608-6DDB62646F3B}" destId="{3330B7FE-AABD-481D-82F2-6EBCE0E193F7}" srcOrd="6" destOrd="0" presId="urn:microsoft.com/office/officeart/2005/8/layout/list1"/>
    <dgm:cxn modelId="{F6A815B0-86D9-4043-85C9-C90114BC8B0F}" type="presParOf" srcId="{6B732205-CB33-4943-8608-6DDB62646F3B}" destId="{BE534B15-3AC4-42C6-818D-B73573A957AE}" srcOrd="7" destOrd="0" presId="urn:microsoft.com/office/officeart/2005/8/layout/list1"/>
    <dgm:cxn modelId="{6DE1DF73-B84F-40CB-8643-6F890C7505E2}" type="presParOf" srcId="{6B732205-CB33-4943-8608-6DDB62646F3B}" destId="{7C07686F-85CC-4D1F-AF1D-595919DBBB8E}" srcOrd="8" destOrd="0" presId="urn:microsoft.com/office/officeart/2005/8/layout/list1"/>
    <dgm:cxn modelId="{FDA8233B-488C-4FCD-97A3-26DF8336820C}" type="presParOf" srcId="{7C07686F-85CC-4D1F-AF1D-595919DBBB8E}" destId="{ED37B1E0-221A-4865-9BAB-B4E475764717}" srcOrd="0" destOrd="0" presId="urn:microsoft.com/office/officeart/2005/8/layout/list1"/>
    <dgm:cxn modelId="{7F77B554-5CE5-46B5-B853-D347CE689D99}" type="presParOf" srcId="{7C07686F-85CC-4D1F-AF1D-595919DBBB8E}" destId="{B7B9B5B9-1383-48CA-86F5-4607844B0675}" srcOrd="1" destOrd="0" presId="urn:microsoft.com/office/officeart/2005/8/layout/list1"/>
    <dgm:cxn modelId="{F31BCEF6-B5B5-48CF-924F-B3CE8549ACC0}" type="presParOf" srcId="{6B732205-CB33-4943-8608-6DDB62646F3B}" destId="{EA71330B-1112-4E4B-889D-1C8BA7811D26}" srcOrd="9" destOrd="0" presId="urn:microsoft.com/office/officeart/2005/8/layout/list1"/>
    <dgm:cxn modelId="{5F77304E-C453-42E4-810C-95B73A57237F}" type="presParOf" srcId="{6B732205-CB33-4943-8608-6DDB62646F3B}" destId="{A68AD38F-81B6-4815-8C54-9AC0D9BEC4D7}" srcOrd="10" destOrd="0" presId="urn:microsoft.com/office/officeart/2005/8/layout/list1"/>
    <dgm:cxn modelId="{1DA836D8-45F5-4A9C-9220-567ADE840A03}" type="presParOf" srcId="{6B732205-CB33-4943-8608-6DDB62646F3B}" destId="{59F691A2-AB1B-4BFB-AC54-AB56AC668EA3}" srcOrd="11" destOrd="0" presId="urn:microsoft.com/office/officeart/2005/8/layout/list1"/>
    <dgm:cxn modelId="{BD03FC48-4989-4E27-B22F-A07012A09C6D}" type="presParOf" srcId="{6B732205-CB33-4943-8608-6DDB62646F3B}" destId="{C4E12D9B-4290-45E0-8A30-1CF1BB5A23DC}" srcOrd="12" destOrd="0" presId="urn:microsoft.com/office/officeart/2005/8/layout/list1"/>
    <dgm:cxn modelId="{7B8FCE6F-A251-4BBD-A41A-A7C2E2B40475}" type="presParOf" srcId="{C4E12D9B-4290-45E0-8A30-1CF1BB5A23DC}" destId="{E68CE8C2-17F6-4A16-B4F3-2741107CCC25}" srcOrd="0" destOrd="0" presId="urn:microsoft.com/office/officeart/2005/8/layout/list1"/>
    <dgm:cxn modelId="{D957D9FE-14F1-4839-9A5E-BA3C8D51DD4F}" type="presParOf" srcId="{C4E12D9B-4290-45E0-8A30-1CF1BB5A23DC}" destId="{62A550B3-9A84-4300-AE1C-E401FF7CAA41}" srcOrd="1" destOrd="0" presId="urn:microsoft.com/office/officeart/2005/8/layout/list1"/>
    <dgm:cxn modelId="{C3CF6B5E-B144-4BFF-A9BA-010E9E3FBF0B}" type="presParOf" srcId="{6B732205-CB33-4943-8608-6DDB62646F3B}" destId="{DA6EF8AD-3F26-4E76-A06D-D235D2677869}" srcOrd="13" destOrd="0" presId="urn:microsoft.com/office/officeart/2005/8/layout/list1"/>
    <dgm:cxn modelId="{213ABF67-1BC9-4C2F-9E4F-01913B414014}" type="presParOf" srcId="{6B732205-CB33-4943-8608-6DDB62646F3B}" destId="{09BC0F15-B255-4D3D-9DCA-33577B1D59F2}" srcOrd="14" destOrd="0" presId="urn:microsoft.com/office/officeart/2005/8/layout/list1"/>
    <dgm:cxn modelId="{D610B07C-2D88-4219-889D-4ECD491D0606}" type="presParOf" srcId="{6B732205-CB33-4943-8608-6DDB62646F3B}" destId="{6E18DD81-A865-4C3F-890F-FA2E0A363893}" srcOrd="15" destOrd="0" presId="urn:microsoft.com/office/officeart/2005/8/layout/list1"/>
    <dgm:cxn modelId="{05BE3330-06AC-4CA1-AA8E-BD49C43BA7C6}" type="presParOf" srcId="{6B732205-CB33-4943-8608-6DDB62646F3B}" destId="{6C94C915-010B-40DB-91FB-DFB23AF03780}" srcOrd="16" destOrd="0" presId="urn:microsoft.com/office/officeart/2005/8/layout/list1"/>
    <dgm:cxn modelId="{2259BA39-69FF-4ADC-A402-DC6C308B860F}" type="presParOf" srcId="{6C94C915-010B-40DB-91FB-DFB23AF03780}" destId="{70ED7535-A552-4851-9A23-2ADE12A34C47}" srcOrd="0" destOrd="0" presId="urn:microsoft.com/office/officeart/2005/8/layout/list1"/>
    <dgm:cxn modelId="{68EAECA1-8958-402D-AB06-16CF32B7D34D}" type="presParOf" srcId="{6C94C915-010B-40DB-91FB-DFB23AF03780}" destId="{2188F303-AD42-4E7B-8D1F-B94BD08A8697}" srcOrd="1" destOrd="0" presId="urn:microsoft.com/office/officeart/2005/8/layout/list1"/>
    <dgm:cxn modelId="{175D90B6-400E-4A86-816A-645ADBFD8D4F}" type="presParOf" srcId="{6B732205-CB33-4943-8608-6DDB62646F3B}" destId="{4A730002-CF98-4340-B08A-FB62E0D685DB}" srcOrd="17" destOrd="0" presId="urn:microsoft.com/office/officeart/2005/8/layout/list1"/>
    <dgm:cxn modelId="{480A1F69-79AE-4742-A7F5-12FAA549D047}" type="presParOf" srcId="{6B732205-CB33-4943-8608-6DDB62646F3B}" destId="{995D133A-6DA2-4A99-9222-7C8CBBB89A80}" srcOrd="18"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7CF193-C37F-4CE5-B98C-4F26EDB57F02}" type="doc">
      <dgm:prSet loTypeId="urn:microsoft.com/office/officeart/2005/8/layout/list1" loCatId="list" qsTypeId="urn:microsoft.com/office/officeart/2005/8/quickstyle/simple3" qsCatId="simple" csTypeId="urn:microsoft.com/office/officeart/2005/8/colors/accent1_2" csCatId="accent1" phldr="1"/>
      <dgm:spPr/>
      <dgm:t>
        <a:bodyPr/>
        <a:lstStyle/>
        <a:p>
          <a:pPr rtl="1"/>
          <a:endParaRPr lang="fa-IR"/>
        </a:p>
      </dgm:t>
    </dgm:pt>
    <dgm:pt modelId="{5986736E-3058-434C-8D2D-8A44482ABD2C}">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Access to man power including well-trained graduates knowledgeable faculty ;</a:t>
          </a:r>
        </a:p>
      </dgm:t>
    </dgm:pt>
    <dgm:pt modelId="{E955C166-F0D7-455E-B0D0-1E0F8CE35816}" type="parTrans" cxnId="{8A38247E-F1C9-42AE-A982-0291B17A038C}">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F4CF7706-7290-4DEE-AC22-D674C29A0723}" type="sibTrans" cxnId="{8A38247E-F1C9-42AE-A982-0291B17A038C}">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559C56EE-CE0E-4DBA-B673-57CD104BD466}">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Assistance in continuing education </a:t>
          </a:r>
          <a:r>
            <a:rPr lang="en-US" sz="1600" b="1" cap="none" spc="0" smtClean="0">
              <a:ln w="50800"/>
              <a:solidFill>
                <a:schemeClr val="bg1">
                  <a:shade val="50000"/>
                </a:schemeClr>
              </a:solidFill>
              <a:effectLst/>
            </a:rPr>
            <a:t>and training.</a:t>
          </a:r>
          <a:endParaRPr lang="fa-IR" sz="1600" b="1" cap="none" spc="0" dirty="0">
            <a:ln w="50800"/>
            <a:solidFill>
              <a:schemeClr val="bg1">
                <a:shade val="50000"/>
              </a:schemeClr>
            </a:solidFill>
            <a:effectLst/>
          </a:endParaRPr>
        </a:p>
      </dgm:t>
    </dgm:pt>
    <dgm:pt modelId="{C77DB35E-9D00-40AD-B89A-2C13EEFC44B1}" type="sibTrans" cxnId="{7E857996-B0C6-4FC0-8602-D9F9BB4224F5}">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0807CE5A-7120-4304-A096-4847ADB923D4}" type="parTrans" cxnId="{7E857996-B0C6-4FC0-8602-D9F9BB4224F5}">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FF554252-1192-49AB-987C-CD552702C61B}">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Access to university facilities not available in the company;</a:t>
          </a:r>
          <a:endParaRPr lang="fa-IR" sz="1600" b="1" cap="none" spc="0" dirty="0">
            <a:ln w="50800"/>
            <a:solidFill>
              <a:schemeClr val="bg1">
                <a:shade val="50000"/>
              </a:schemeClr>
            </a:solidFill>
            <a:effectLst/>
          </a:endParaRPr>
        </a:p>
      </dgm:t>
    </dgm:pt>
    <dgm:pt modelId="{8F9766D3-541D-463A-A733-CD3CEE7BBFB7}" type="sibTrans" cxnId="{A20B4517-1CCA-457A-B4F2-18540B3EE84F}">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5DA65695-29A1-413C-A923-6B51EA31C06D}" type="parTrans" cxnId="{A20B4517-1CCA-457A-B4F2-18540B3EE84F}">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FE8F27BF-B5BE-4FD8-9901-BFE110B043F8}">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Solutions to specific problems or professional expertise not usually found in an individual firm;</a:t>
          </a:r>
          <a:endParaRPr lang="fa-IR" sz="1600" b="1" cap="none" spc="0" dirty="0">
            <a:ln w="50800"/>
            <a:solidFill>
              <a:schemeClr val="bg1">
                <a:shade val="50000"/>
              </a:schemeClr>
            </a:solidFill>
            <a:effectLst/>
          </a:endParaRPr>
        </a:p>
      </dgm:t>
    </dgm:pt>
    <dgm:pt modelId="{E08510EA-454B-498F-A974-61F71290F662}" type="sibTrans" cxnId="{3622C1F0-6A52-4FA2-AF4B-B39BED796256}">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07DBD0FD-49C5-44B9-B4B3-6AF4653DCDCC}" type="parTrans" cxnId="{3622C1F0-6A52-4FA2-AF4B-B39BED796256}">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E3B158A5-21F4-4F76-9D8B-A61599F809EC}">
      <dgm:prSet phldrT="[Text]" custT="1"/>
      <dgm:spPr/>
      <dgm:t>
        <a:bodyPr>
          <a:scene3d>
            <a:camera prst="orthographicFront"/>
            <a:lightRig rig="balanced" dir="t">
              <a:rot lat="0" lon="0" rev="2100000"/>
            </a:lightRig>
          </a:scene3d>
          <a:sp3d extrusionH="57150" prstMaterial="metal">
            <a:bevelT w="38100" h="25400"/>
            <a:contourClr>
              <a:schemeClr val="bg2"/>
            </a:contourClr>
          </a:sp3d>
        </a:bodyPr>
        <a:lstStyle/>
        <a:p>
          <a:pPr rtl="0"/>
          <a:r>
            <a:rPr lang="en-US" sz="1600" b="1" cap="none" spc="0" dirty="0" smtClean="0">
              <a:ln w="50800"/>
              <a:solidFill>
                <a:schemeClr val="bg1">
                  <a:shade val="50000"/>
                </a:schemeClr>
              </a:solidFill>
              <a:effectLst/>
            </a:rPr>
            <a:t>Access to basic and applied research results from which new products and processes will evolve;</a:t>
          </a:r>
          <a:endParaRPr lang="fa-IR" sz="1600" b="1" cap="none" spc="0" dirty="0">
            <a:ln w="50800"/>
            <a:solidFill>
              <a:schemeClr val="bg1">
                <a:shade val="50000"/>
              </a:schemeClr>
            </a:solidFill>
            <a:effectLst/>
          </a:endParaRPr>
        </a:p>
      </dgm:t>
    </dgm:pt>
    <dgm:pt modelId="{809E9189-D623-431A-B4E4-2892A85B6A38}" type="sibTrans" cxnId="{11890F1E-4383-4C39-8951-87FA144829B4}">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C07F6782-B0BD-41FA-BCA6-8A8BD6DA0F8A}" type="parTrans" cxnId="{11890F1E-4383-4C39-8951-87FA144829B4}">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endParaRPr lang="fa-IR" b="1" cap="none" spc="0">
            <a:ln w="50800"/>
            <a:solidFill>
              <a:schemeClr val="bg1">
                <a:shade val="50000"/>
              </a:schemeClr>
            </a:solidFill>
            <a:effectLst/>
          </a:endParaRPr>
        </a:p>
      </dgm:t>
    </dgm:pt>
    <dgm:pt modelId="{6B732205-CB33-4943-8608-6DDB62646F3B}" type="pres">
      <dgm:prSet presAssocID="{ED7CF193-C37F-4CE5-B98C-4F26EDB57F02}" presName="linear" presStyleCnt="0">
        <dgm:presLayoutVars>
          <dgm:dir/>
          <dgm:animLvl val="lvl"/>
          <dgm:resizeHandles val="exact"/>
        </dgm:presLayoutVars>
      </dgm:prSet>
      <dgm:spPr/>
      <dgm:t>
        <a:bodyPr/>
        <a:lstStyle/>
        <a:p>
          <a:pPr rtl="1"/>
          <a:endParaRPr lang="fa-IR"/>
        </a:p>
      </dgm:t>
    </dgm:pt>
    <dgm:pt modelId="{0104A41A-B818-4392-A5B9-4832C9BB997F}" type="pres">
      <dgm:prSet presAssocID="{5986736E-3058-434C-8D2D-8A44482ABD2C}" presName="parentLin" presStyleCnt="0"/>
      <dgm:spPr/>
    </dgm:pt>
    <dgm:pt modelId="{14638443-2C44-4D30-92B6-97618EC988B6}" type="pres">
      <dgm:prSet presAssocID="{5986736E-3058-434C-8D2D-8A44482ABD2C}" presName="parentLeftMargin" presStyleLbl="node1" presStyleIdx="0" presStyleCnt="5"/>
      <dgm:spPr/>
      <dgm:t>
        <a:bodyPr/>
        <a:lstStyle/>
        <a:p>
          <a:pPr rtl="1"/>
          <a:endParaRPr lang="fa-IR"/>
        </a:p>
      </dgm:t>
    </dgm:pt>
    <dgm:pt modelId="{A0515493-4F91-493C-A016-F7367B10EA7F}" type="pres">
      <dgm:prSet presAssocID="{5986736E-3058-434C-8D2D-8A44482ABD2C}" presName="parentText" presStyleLbl="node1" presStyleIdx="0" presStyleCnt="5" custScaleX="134980" custLinFactNeighborX="-81308" custLinFactNeighborY="6030">
        <dgm:presLayoutVars>
          <dgm:chMax val="0"/>
          <dgm:bulletEnabled val="1"/>
        </dgm:presLayoutVars>
      </dgm:prSet>
      <dgm:spPr/>
      <dgm:t>
        <a:bodyPr/>
        <a:lstStyle/>
        <a:p>
          <a:pPr rtl="1"/>
          <a:endParaRPr lang="fa-IR"/>
        </a:p>
      </dgm:t>
    </dgm:pt>
    <dgm:pt modelId="{10F482C4-570E-4466-96AA-BEACAD55D0AC}" type="pres">
      <dgm:prSet presAssocID="{5986736E-3058-434C-8D2D-8A44482ABD2C}" presName="negativeSpace" presStyleCnt="0"/>
      <dgm:spPr/>
    </dgm:pt>
    <dgm:pt modelId="{1AE4F89C-7A8F-42F4-96FD-396686E16EB0}" type="pres">
      <dgm:prSet presAssocID="{5986736E-3058-434C-8D2D-8A44482ABD2C}" presName="childText" presStyleLbl="conFgAcc1" presStyleIdx="0" presStyleCnt="5">
        <dgm:presLayoutVars>
          <dgm:bulletEnabled val="1"/>
        </dgm:presLayoutVars>
      </dgm:prSet>
      <dgm:spPr/>
      <dgm:t>
        <a:bodyPr/>
        <a:lstStyle/>
        <a:p>
          <a:pPr rtl="1"/>
          <a:endParaRPr lang="fa-IR"/>
        </a:p>
      </dgm:t>
    </dgm:pt>
    <dgm:pt modelId="{100F0ACE-5382-46C8-845B-411D29648A13}" type="pres">
      <dgm:prSet presAssocID="{F4CF7706-7290-4DEE-AC22-D674C29A0723}" presName="spaceBetweenRectangles" presStyleCnt="0"/>
      <dgm:spPr/>
    </dgm:pt>
    <dgm:pt modelId="{548E5C8F-D06B-4D7D-9A08-909EA97D4877}" type="pres">
      <dgm:prSet presAssocID="{E3B158A5-21F4-4F76-9D8B-A61599F809EC}" presName="parentLin" presStyleCnt="0"/>
      <dgm:spPr/>
    </dgm:pt>
    <dgm:pt modelId="{58A4C82D-BD99-4D7F-BE86-603A11D263ED}" type="pres">
      <dgm:prSet presAssocID="{E3B158A5-21F4-4F76-9D8B-A61599F809EC}" presName="parentLeftMargin" presStyleLbl="node1" presStyleIdx="0" presStyleCnt="5"/>
      <dgm:spPr/>
      <dgm:t>
        <a:bodyPr/>
        <a:lstStyle/>
        <a:p>
          <a:pPr rtl="1"/>
          <a:endParaRPr lang="fa-IR"/>
        </a:p>
      </dgm:t>
    </dgm:pt>
    <dgm:pt modelId="{8E1FFCDC-F3E9-4D25-9F74-DFE78272741E}" type="pres">
      <dgm:prSet presAssocID="{E3B158A5-21F4-4F76-9D8B-A61599F809EC}" presName="parentText" presStyleLbl="node1" presStyleIdx="1" presStyleCnt="5" custScaleX="134980" custLinFactNeighborX="-81308" custLinFactNeighborY="6030">
        <dgm:presLayoutVars>
          <dgm:chMax val="0"/>
          <dgm:bulletEnabled val="1"/>
        </dgm:presLayoutVars>
      </dgm:prSet>
      <dgm:spPr/>
      <dgm:t>
        <a:bodyPr/>
        <a:lstStyle/>
        <a:p>
          <a:pPr rtl="1"/>
          <a:endParaRPr lang="fa-IR"/>
        </a:p>
      </dgm:t>
    </dgm:pt>
    <dgm:pt modelId="{A1C96BA8-8508-4A91-9EB1-97A7EF6DE181}" type="pres">
      <dgm:prSet presAssocID="{E3B158A5-21F4-4F76-9D8B-A61599F809EC}" presName="negativeSpace" presStyleCnt="0"/>
      <dgm:spPr/>
    </dgm:pt>
    <dgm:pt modelId="{3330B7FE-AABD-481D-82F2-6EBCE0E193F7}" type="pres">
      <dgm:prSet presAssocID="{E3B158A5-21F4-4F76-9D8B-A61599F809EC}" presName="childText" presStyleLbl="conFgAcc1" presStyleIdx="1" presStyleCnt="5">
        <dgm:presLayoutVars>
          <dgm:bulletEnabled val="1"/>
        </dgm:presLayoutVars>
      </dgm:prSet>
      <dgm:spPr/>
    </dgm:pt>
    <dgm:pt modelId="{BE534B15-3AC4-42C6-818D-B73573A957AE}" type="pres">
      <dgm:prSet presAssocID="{809E9189-D623-431A-B4E4-2892A85B6A38}" presName="spaceBetweenRectangles" presStyleCnt="0"/>
      <dgm:spPr/>
    </dgm:pt>
    <dgm:pt modelId="{7C07686F-85CC-4D1F-AF1D-595919DBBB8E}" type="pres">
      <dgm:prSet presAssocID="{FE8F27BF-B5BE-4FD8-9901-BFE110B043F8}" presName="parentLin" presStyleCnt="0"/>
      <dgm:spPr/>
    </dgm:pt>
    <dgm:pt modelId="{ED37B1E0-221A-4865-9BAB-B4E475764717}" type="pres">
      <dgm:prSet presAssocID="{FE8F27BF-B5BE-4FD8-9901-BFE110B043F8}" presName="parentLeftMargin" presStyleLbl="node1" presStyleIdx="1" presStyleCnt="5"/>
      <dgm:spPr/>
      <dgm:t>
        <a:bodyPr/>
        <a:lstStyle/>
        <a:p>
          <a:pPr rtl="1"/>
          <a:endParaRPr lang="fa-IR"/>
        </a:p>
      </dgm:t>
    </dgm:pt>
    <dgm:pt modelId="{B7B9B5B9-1383-48CA-86F5-4607844B0675}" type="pres">
      <dgm:prSet presAssocID="{FE8F27BF-B5BE-4FD8-9901-BFE110B043F8}" presName="parentText" presStyleLbl="node1" presStyleIdx="2" presStyleCnt="5" custScaleX="134980" custLinFactNeighborX="-81308" custLinFactNeighborY="6030">
        <dgm:presLayoutVars>
          <dgm:chMax val="0"/>
          <dgm:bulletEnabled val="1"/>
        </dgm:presLayoutVars>
      </dgm:prSet>
      <dgm:spPr/>
      <dgm:t>
        <a:bodyPr/>
        <a:lstStyle/>
        <a:p>
          <a:pPr rtl="1"/>
          <a:endParaRPr lang="fa-IR"/>
        </a:p>
      </dgm:t>
    </dgm:pt>
    <dgm:pt modelId="{EA71330B-1112-4E4B-889D-1C8BA7811D26}" type="pres">
      <dgm:prSet presAssocID="{FE8F27BF-B5BE-4FD8-9901-BFE110B043F8}" presName="negativeSpace" presStyleCnt="0"/>
      <dgm:spPr/>
    </dgm:pt>
    <dgm:pt modelId="{A68AD38F-81B6-4815-8C54-9AC0D9BEC4D7}" type="pres">
      <dgm:prSet presAssocID="{FE8F27BF-B5BE-4FD8-9901-BFE110B043F8}" presName="childText" presStyleLbl="conFgAcc1" presStyleIdx="2" presStyleCnt="5">
        <dgm:presLayoutVars>
          <dgm:bulletEnabled val="1"/>
        </dgm:presLayoutVars>
      </dgm:prSet>
      <dgm:spPr/>
    </dgm:pt>
    <dgm:pt modelId="{59F691A2-AB1B-4BFB-AC54-AB56AC668EA3}" type="pres">
      <dgm:prSet presAssocID="{E08510EA-454B-498F-A974-61F71290F662}" presName="spaceBetweenRectangles" presStyleCnt="0"/>
      <dgm:spPr/>
    </dgm:pt>
    <dgm:pt modelId="{C4E12D9B-4290-45E0-8A30-1CF1BB5A23DC}" type="pres">
      <dgm:prSet presAssocID="{FF554252-1192-49AB-987C-CD552702C61B}" presName="parentLin" presStyleCnt="0"/>
      <dgm:spPr/>
    </dgm:pt>
    <dgm:pt modelId="{E68CE8C2-17F6-4A16-B4F3-2741107CCC25}" type="pres">
      <dgm:prSet presAssocID="{FF554252-1192-49AB-987C-CD552702C61B}" presName="parentLeftMargin" presStyleLbl="node1" presStyleIdx="2" presStyleCnt="5"/>
      <dgm:spPr/>
      <dgm:t>
        <a:bodyPr/>
        <a:lstStyle/>
        <a:p>
          <a:pPr rtl="1"/>
          <a:endParaRPr lang="fa-IR"/>
        </a:p>
      </dgm:t>
    </dgm:pt>
    <dgm:pt modelId="{62A550B3-9A84-4300-AE1C-E401FF7CAA41}" type="pres">
      <dgm:prSet presAssocID="{FF554252-1192-49AB-987C-CD552702C61B}" presName="parentText" presStyleLbl="node1" presStyleIdx="3" presStyleCnt="5" custScaleX="134980" custLinFactNeighborX="-81308" custLinFactNeighborY="6030">
        <dgm:presLayoutVars>
          <dgm:chMax val="0"/>
          <dgm:bulletEnabled val="1"/>
        </dgm:presLayoutVars>
      </dgm:prSet>
      <dgm:spPr/>
      <dgm:t>
        <a:bodyPr/>
        <a:lstStyle/>
        <a:p>
          <a:pPr rtl="1"/>
          <a:endParaRPr lang="fa-IR"/>
        </a:p>
      </dgm:t>
    </dgm:pt>
    <dgm:pt modelId="{DA6EF8AD-3F26-4E76-A06D-D235D2677869}" type="pres">
      <dgm:prSet presAssocID="{FF554252-1192-49AB-987C-CD552702C61B}" presName="negativeSpace" presStyleCnt="0"/>
      <dgm:spPr/>
    </dgm:pt>
    <dgm:pt modelId="{09BC0F15-B255-4D3D-9DCA-33577B1D59F2}" type="pres">
      <dgm:prSet presAssocID="{FF554252-1192-49AB-987C-CD552702C61B}" presName="childText" presStyleLbl="conFgAcc1" presStyleIdx="3" presStyleCnt="5">
        <dgm:presLayoutVars>
          <dgm:bulletEnabled val="1"/>
        </dgm:presLayoutVars>
      </dgm:prSet>
      <dgm:spPr/>
    </dgm:pt>
    <dgm:pt modelId="{6E18DD81-A865-4C3F-890F-FA2E0A363893}" type="pres">
      <dgm:prSet presAssocID="{8F9766D3-541D-463A-A733-CD3CEE7BBFB7}" presName="spaceBetweenRectangles" presStyleCnt="0"/>
      <dgm:spPr/>
    </dgm:pt>
    <dgm:pt modelId="{6C94C915-010B-40DB-91FB-DFB23AF03780}" type="pres">
      <dgm:prSet presAssocID="{559C56EE-CE0E-4DBA-B673-57CD104BD466}" presName="parentLin" presStyleCnt="0"/>
      <dgm:spPr/>
    </dgm:pt>
    <dgm:pt modelId="{70ED7535-A552-4851-9A23-2ADE12A34C47}" type="pres">
      <dgm:prSet presAssocID="{559C56EE-CE0E-4DBA-B673-57CD104BD466}" presName="parentLeftMargin" presStyleLbl="node1" presStyleIdx="3" presStyleCnt="5"/>
      <dgm:spPr/>
      <dgm:t>
        <a:bodyPr/>
        <a:lstStyle/>
        <a:p>
          <a:pPr rtl="1"/>
          <a:endParaRPr lang="fa-IR"/>
        </a:p>
      </dgm:t>
    </dgm:pt>
    <dgm:pt modelId="{2188F303-AD42-4E7B-8D1F-B94BD08A8697}" type="pres">
      <dgm:prSet presAssocID="{559C56EE-CE0E-4DBA-B673-57CD104BD466}" presName="parentText" presStyleLbl="node1" presStyleIdx="4" presStyleCnt="5" custScaleX="134980" custLinFactNeighborX="-81308" custLinFactNeighborY="6030">
        <dgm:presLayoutVars>
          <dgm:chMax val="0"/>
          <dgm:bulletEnabled val="1"/>
        </dgm:presLayoutVars>
      </dgm:prSet>
      <dgm:spPr/>
      <dgm:t>
        <a:bodyPr/>
        <a:lstStyle/>
        <a:p>
          <a:pPr rtl="1"/>
          <a:endParaRPr lang="fa-IR"/>
        </a:p>
      </dgm:t>
    </dgm:pt>
    <dgm:pt modelId="{4A730002-CF98-4340-B08A-FB62E0D685DB}" type="pres">
      <dgm:prSet presAssocID="{559C56EE-CE0E-4DBA-B673-57CD104BD466}" presName="negativeSpace" presStyleCnt="0"/>
      <dgm:spPr/>
    </dgm:pt>
    <dgm:pt modelId="{995D133A-6DA2-4A99-9222-7C8CBBB89A80}" type="pres">
      <dgm:prSet presAssocID="{559C56EE-CE0E-4DBA-B673-57CD104BD466}" presName="childText" presStyleLbl="conFgAcc1" presStyleIdx="4" presStyleCnt="5">
        <dgm:presLayoutVars>
          <dgm:bulletEnabled val="1"/>
        </dgm:presLayoutVars>
      </dgm:prSet>
      <dgm:spPr/>
    </dgm:pt>
  </dgm:ptLst>
  <dgm:cxnLst>
    <dgm:cxn modelId="{7E857996-B0C6-4FC0-8602-D9F9BB4224F5}" srcId="{ED7CF193-C37F-4CE5-B98C-4F26EDB57F02}" destId="{559C56EE-CE0E-4DBA-B673-57CD104BD466}" srcOrd="4" destOrd="0" parTransId="{0807CE5A-7120-4304-A096-4847ADB923D4}" sibTransId="{C77DB35E-9D00-40AD-B89A-2C13EEFC44B1}"/>
    <dgm:cxn modelId="{3622C1F0-6A52-4FA2-AF4B-B39BED796256}" srcId="{ED7CF193-C37F-4CE5-B98C-4F26EDB57F02}" destId="{FE8F27BF-B5BE-4FD8-9901-BFE110B043F8}" srcOrd="2" destOrd="0" parTransId="{07DBD0FD-49C5-44B9-B4B3-6AF4653DCDCC}" sibTransId="{E08510EA-454B-498F-A974-61F71290F662}"/>
    <dgm:cxn modelId="{609C84A6-7C94-45A1-97E7-518277BB3F69}" type="presOf" srcId="{FE8F27BF-B5BE-4FD8-9901-BFE110B043F8}" destId="{B7B9B5B9-1383-48CA-86F5-4607844B0675}" srcOrd="1" destOrd="0" presId="urn:microsoft.com/office/officeart/2005/8/layout/list1"/>
    <dgm:cxn modelId="{74B863FF-3069-4423-8CAC-0A108DCEA455}" type="presOf" srcId="{559C56EE-CE0E-4DBA-B673-57CD104BD466}" destId="{70ED7535-A552-4851-9A23-2ADE12A34C47}" srcOrd="0" destOrd="0" presId="urn:microsoft.com/office/officeart/2005/8/layout/list1"/>
    <dgm:cxn modelId="{9F3D0E5D-8306-4FBF-9693-94E99ABEB26F}" type="presOf" srcId="{FF554252-1192-49AB-987C-CD552702C61B}" destId="{E68CE8C2-17F6-4A16-B4F3-2741107CCC25}" srcOrd="0" destOrd="0" presId="urn:microsoft.com/office/officeart/2005/8/layout/list1"/>
    <dgm:cxn modelId="{9B5A5940-DAE7-430F-BAFB-214F0C46F7BC}" type="presOf" srcId="{5986736E-3058-434C-8D2D-8A44482ABD2C}" destId="{A0515493-4F91-493C-A016-F7367B10EA7F}" srcOrd="1" destOrd="0" presId="urn:microsoft.com/office/officeart/2005/8/layout/list1"/>
    <dgm:cxn modelId="{0F2363D6-3501-4380-91DB-A6FF1B6FFF1E}" type="presOf" srcId="{ED7CF193-C37F-4CE5-B98C-4F26EDB57F02}" destId="{6B732205-CB33-4943-8608-6DDB62646F3B}" srcOrd="0" destOrd="0" presId="urn:microsoft.com/office/officeart/2005/8/layout/list1"/>
    <dgm:cxn modelId="{CF26DF18-6441-4AD8-8DCB-861303403F09}" type="presOf" srcId="{FF554252-1192-49AB-987C-CD552702C61B}" destId="{62A550B3-9A84-4300-AE1C-E401FF7CAA41}" srcOrd="1" destOrd="0" presId="urn:microsoft.com/office/officeart/2005/8/layout/list1"/>
    <dgm:cxn modelId="{A20B4517-1CCA-457A-B4F2-18540B3EE84F}" srcId="{ED7CF193-C37F-4CE5-B98C-4F26EDB57F02}" destId="{FF554252-1192-49AB-987C-CD552702C61B}" srcOrd="3" destOrd="0" parTransId="{5DA65695-29A1-413C-A923-6B51EA31C06D}" sibTransId="{8F9766D3-541D-463A-A733-CD3CEE7BBFB7}"/>
    <dgm:cxn modelId="{11890F1E-4383-4C39-8951-87FA144829B4}" srcId="{ED7CF193-C37F-4CE5-B98C-4F26EDB57F02}" destId="{E3B158A5-21F4-4F76-9D8B-A61599F809EC}" srcOrd="1" destOrd="0" parTransId="{C07F6782-B0BD-41FA-BCA6-8A8BD6DA0F8A}" sibTransId="{809E9189-D623-431A-B4E4-2892A85B6A38}"/>
    <dgm:cxn modelId="{54AE960A-37CD-4E24-AC03-318FA6C6E53B}" type="presOf" srcId="{559C56EE-CE0E-4DBA-B673-57CD104BD466}" destId="{2188F303-AD42-4E7B-8D1F-B94BD08A8697}" srcOrd="1" destOrd="0" presId="urn:microsoft.com/office/officeart/2005/8/layout/list1"/>
    <dgm:cxn modelId="{BB00CD7F-B4CC-4E05-9253-0C74AA6C1056}" type="presOf" srcId="{FE8F27BF-B5BE-4FD8-9901-BFE110B043F8}" destId="{ED37B1E0-221A-4865-9BAB-B4E475764717}" srcOrd="0" destOrd="0" presId="urn:microsoft.com/office/officeart/2005/8/layout/list1"/>
    <dgm:cxn modelId="{8171D618-4A68-40F1-98BC-07AD25BE7CF7}" type="presOf" srcId="{E3B158A5-21F4-4F76-9D8B-A61599F809EC}" destId="{58A4C82D-BD99-4D7F-BE86-603A11D263ED}" srcOrd="0" destOrd="0" presId="urn:microsoft.com/office/officeart/2005/8/layout/list1"/>
    <dgm:cxn modelId="{E2CAC97C-A477-4D02-A1A7-46FCA2C56745}" type="presOf" srcId="{5986736E-3058-434C-8D2D-8A44482ABD2C}" destId="{14638443-2C44-4D30-92B6-97618EC988B6}" srcOrd="0" destOrd="0" presId="urn:microsoft.com/office/officeart/2005/8/layout/list1"/>
    <dgm:cxn modelId="{58849AD1-4F45-4F55-A504-AB909B83BB46}" type="presOf" srcId="{E3B158A5-21F4-4F76-9D8B-A61599F809EC}" destId="{8E1FFCDC-F3E9-4D25-9F74-DFE78272741E}" srcOrd="1" destOrd="0" presId="urn:microsoft.com/office/officeart/2005/8/layout/list1"/>
    <dgm:cxn modelId="{8A38247E-F1C9-42AE-A982-0291B17A038C}" srcId="{ED7CF193-C37F-4CE5-B98C-4F26EDB57F02}" destId="{5986736E-3058-434C-8D2D-8A44482ABD2C}" srcOrd="0" destOrd="0" parTransId="{E955C166-F0D7-455E-B0D0-1E0F8CE35816}" sibTransId="{F4CF7706-7290-4DEE-AC22-D674C29A0723}"/>
    <dgm:cxn modelId="{2B3BC2F8-D5A9-4A84-95CC-89E7A29A05D9}" type="presParOf" srcId="{6B732205-CB33-4943-8608-6DDB62646F3B}" destId="{0104A41A-B818-4392-A5B9-4832C9BB997F}" srcOrd="0" destOrd="0" presId="urn:microsoft.com/office/officeart/2005/8/layout/list1"/>
    <dgm:cxn modelId="{3682817E-ECC6-4BCF-9FE8-F3381E57BA7B}" type="presParOf" srcId="{0104A41A-B818-4392-A5B9-4832C9BB997F}" destId="{14638443-2C44-4D30-92B6-97618EC988B6}" srcOrd="0" destOrd="0" presId="urn:microsoft.com/office/officeart/2005/8/layout/list1"/>
    <dgm:cxn modelId="{FE7D9DF5-AB83-4E7A-9337-152DD0A199FA}" type="presParOf" srcId="{0104A41A-B818-4392-A5B9-4832C9BB997F}" destId="{A0515493-4F91-493C-A016-F7367B10EA7F}" srcOrd="1" destOrd="0" presId="urn:microsoft.com/office/officeart/2005/8/layout/list1"/>
    <dgm:cxn modelId="{55347F53-B3AC-476D-9447-49BA92798549}" type="presParOf" srcId="{6B732205-CB33-4943-8608-6DDB62646F3B}" destId="{10F482C4-570E-4466-96AA-BEACAD55D0AC}" srcOrd="1" destOrd="0" presId="urn:microsoft.com/office/officeart/2005/8/layout/list1"/>
    <dgm:cxn modelId="{3A8A9F90-28A3-4D92-A392-56179A421FE5}" type="presParOf" srcId="{6B732205-CB33-4943-8608-6DDB62646F3B}" destId="{1AE4F89C-7A8F-42F4-96FD-396686E16EB0}" srcOrd="2" destOrd="0" presId="urn:microsoft.com/office/officeart/2005/8/layout/list1"/>
    <dgm:cxn modelId="{64240F0A-CD04-4F21-95FA-4B56FAB5EB77}" type="presParOf" srcId="{6B732205-CB33-4943-8608-6DDB62646F3B}" destId="{100F0ACE-5382-46C8-845B-411D29648A13}" srcOrd="3" destOrd="0" presId="urn:microsoft.com/office/officeart/2005/8/layout/list1"/>
    <dgm:cxn modelId="{F05FC755-FDB4-43F6-9657-5BEEEA8D101E}" type="presParOf" srcId="{6B732205-CB33-4943-8608-6DDB62646F3B}" destId="{548E5C8F-D06B-4D7D-9A08-909EA97D4877}" srcOrd="4" destOrd="0" presId="urn:microsoft.com/office/officeart/2005/8/layout/list1"/>
    <dgm:cxn modelId="{30A5E745-6560-49F8-A302-483AD7B2B031}" type="presParOf" srcId="{548E5C8F-D06B-4D7D-9A08-909EA97D4877}" destId="{58A4C82D-BD99-4D7F-BE86-603A11D263ED}" srcOrd="0" destOrd="0" presId="urn:microsoft.com/office/officeart/2005/8/layout/list1"/>
    <dgm:cxn modelId="{F1681282-1525-4767-82BD-F86820B14FBB}" type="presParOf" srcId="{548E5C8F-D06B-4D7D-9A08-909EA97D4877}" destId="{8E1FFCDC-F3E9-4D25-9F74-DFE78272741E}" srcOrd="1" destOrd="0" presId="urn:microsoft.com/office/officeart/2005/8/layout/list1"/>
    <dgm:cxn modelId="{567FF5D9-8BB4-47FD-802E-08D30A3AF734}" type="presParOf" srcId="{6B732205-CB33-4943-8608-6DDB62646F3B}" destId="{A1C96BA8-8508-4A91-9EB1-97A7EF6DE181}" srcOrd="5" destOrd="0" presId="urn:microsoft.com/office/officeart/2005/8/layout/list1"/>
    <dgm:cxn modelId="{9E0BBA84-2709-434D-997F-C80E73EAC39C}" type="presParOf" srcId="{6B732205-CB33-4943-8608-6DDB62646F3B}" destId="{3330B7FE-AABD-481D-82F2-6EBCE0E193F7}" srcOrd="6" destOrd="0" presId="urn:microsoft.com/office/officeart/2005/8/layout/list1"/>
    <dgm:cxn modelId="{69428310-61A0-4567-AD65-F75103F52DBB}" type="presParOf" srcId="{6B732205-CB33-4943-8608-6DDB62646F3B}" destId="{BE534B15-3AC4-42C6-818D-B73573A957AE}" srcOrd="7" destOrd="0" presId="urn:microsoft.com/office/officeart/2005/8/layout/list1"/>
    <dgm:cxn modelId="{16E33F92-4E5B-4897-960D-53D30A90DC4B}" type="presParOf" srcId="{6B732205-CB33-4943-8608-6DDB62646F3B}" destId="{7C07686F-85CC-4D1F-AF1D-595919DBBB8E}" srcOrd="8" destOrd="0" presId="urn:microsoft.com/office/officeart/2005/8/layout/list1"/>
    <dgm:cxn modelId="{788CCD8D-F1B4-4889-BDC6-CE302FB032EC}" type="presParOf" srcId="{7C07686F-85CC-4D1F-AF1D-595919DBBB8E}" destId="{ED37B1E0-221A-4865-9BAB-B4E475764717}" srcOrd="0" destOrd="0" presId="urn:microsoft.com/office/officeart/2005/8/layout/list1"/>
    <dgm:cxn modelId="{043CE6DA-802D-460D-8C72-D07DE0C27F52}" type="presParOf" srcId="{7C07686F-85CC-4D1F-AF1D-595919DBBB8E}" destId="{B7B9B5B9-1383-48CA-86F5-4607844B0675}" srcOrd="1" destOrd="0" presId="urn:microsoft.com/office/officeart/2005/8/layout/list1"/>
    <dgm:cxn modelId="{9D2681E7-1DF7-4CF4-A4C4-10D9E099CF1B}" type="presParOf" srcId="{6B732205-CB33-4943-8608-6DDB62646F3B}" destId="{EA71330B-1112-4E4B-889D-1C8BA7811D26}" srcOrd="9" destOrd="0" presId="urn:microsoft.com/office/officeart/2005/8/layout/list1"/>
    <dgm:cxn modelId="{FC988ACE-D780-492F-B48F-6ACF48F9BA8C}" type="presParOf" srcId="{6B732205-CB33-4943-8608-6DDB62646F3B}" destId="{A68AD38F-81B6-4815-8C54-9AC0D9BEC4D7}" srcOrd="10" destOrd="0" presId="urn:microsoft.com/office/officeart/2005/8/layout/list1"/>
    <dgm:cxn modelId="{72B12FC8-EE87-456C-9291-8E7514099CCF}" type="presParOf" srcId="{6B732205-CB33-4943-8608-6DDB62646F3B}" destId="{59F691A2-AB1B-4BFB-AC54-AB56AC668EA3}" srcOrd="11" destOrd="0" presId="urn:microsoft.com/office/officeart/2005/8/layout/list1"/>
    <dgm:cxn modelId="{0AEED1DA-4A4B-45F0-B664-7077CC982845}" type="presParOf" srcId="{6B732205-CB33-4943-8608-6DDB62646F3B}" destId="{C4E12D9B-4290-45E0-8A30-1CF1BB5A23DC}" srcOrd="12" destOrd="0" presId="urn:microsoft.com/office/officeart/2005/8/layout/list1"/>
    <dgm:cxn modelId="{40779B09-41A5-43A7-8337-36F187548558}" type="presParOf" srcId="{C4E12D9B-4290-45E0-8A30-1CF1BB5A23DC}" destId="{E68CE8C2-17F6-4A16-B4F3-2741107CCC25}" srcOrd="0" destOrd="0" presId="urn:microsoft.com/office/officeart/2005/8/layout/list1"/>
    <dgm:cxn modelId="{09A31EA4-47F0-488C-A30F-9E683F1001CF}" type="presParOf" srcId="{C4E12D9B-4290-45E0-8A30-1CF1BB5A23DC}" destId="{62A550B3-9A84-4300-AE1C-E401FF7CAA41}" srcOrd="1" destOrd="0" presId="urn:microsoft.com/office/officeart/2005/8/layout/list1"/>
    <dgm:cxn modelId="{37526361-A000-4C42-AE2D-797249509980}" type="presParOf" srcId="{6B732205-CB33-4943-8608-6DDB62646F3B}" destId="{DA6EF8AD-3F26-4E76-A06D-D235D2677869}" srcOrd="13" destOrd="0" presId="urn:microsoft.com/office/officeart/2005/8/layout/list1"/>
    <dgm:cxn modelId="{62126AC1-7331-4BE4-92EA-E9B2E375CEFA}" type="presParOf" srcId="{6B732205-CB33-4943-8608-6DDB62646F3B}" destId="{09BC0F15-B255-4D3D-9DCA-33577B1D59F2}" srcOrd="14" destOrd="0" presId="urn:microsoft.com/office/officeart/2005/8/layout/list1"/>
    <dgm:cxn modelId="{583BD2B3-EBB5-4E88-8559-3B8FCD504382}" type="presParOf" srcId="{6B732205-CB33-4943-8608-6DDB62646F3B}" destId="{6E18DD81-A865-4C3F-890F-FA2E0A363893}" srcOrd="15" destOrd="0" presId="urn:microsoft.com/office/officeart/2005/8/layout/list1"/>
    <dgm:cxn modelId="{670013A0-019B-4D0C-A86A-286822343DC4}" type="presParOf" srcId="{6B732205-CB33-4943-8608-6DDB62646F3B}" destId="{6C94C915-010B-40DB-91FB-DFB23AF03780}" srcOrd="16" destOrd="0" presId="urn:microsoft.com/office/officeart/2005/8/layout/list1"/>
    <dgm:cxn modelId="{7561EDEF-00EF-499A-B604-F151C9538696}" type="presParOf" srcId="{6C94C915-010B-40DB-91FB-DFB23AF03780}" destId="{70ED7535-A552-4851-9A23-2ADE12A34C47}" srcOrd="0" destOrd="0" presId="urn:microsoft.com/office/officeart/2005/8/layout/list1"/>
    <dgm:cxn modelId="{54221C94-A855-44AF-90A1-28FF29A431BC}" type="presParOf" srcId="{6C94C915-010B-40DB-91FB-DFB23AF03780}" destId="{2188F303-AD42-4E7B-8D1F-B94BD08A8697}" srcOrd="1" destOrd="0" presId="urn:microsoft.com/office/officeart/2005/8/layout/list1"/>
    <dgm:cxn modelId="{9D8B9800-B459-46C3-9541-CDE17050EC3B}" type="presParOf" srcId="{6B732205-CB33-4943-8608-6DDB62646F3B}" destId="{4A730002-CF98-4340-B08A-FB62E0D685DB}" srcOrd="17" destOrd="0" presId="urn:microsoft.com/office/officeart/2005/8/layout/list1"/>
    <dgm:cxn modelId="{68407F13-A7C4-4467-89F6-CE3225F215CD}" type="presParOf" srcId="{6B732205-CB33-4943-8608-6DDB62646F3B}" destId="{995D133A-6DA2-4A99-9222-7C8CBBB89A80}" srcOrd="18"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AE4F89C-7A8F-42F4-96FD-396686E16EB0}">
      <dsp:nvSpPr>
        <dsp:cNvPr id="0" name=""/>
        <dsp:cNvSpPr/>
      </dsp:nvSpPr>
      <dsp:spPr>
        <a:xfrm>
          <a:off x="0" y="305079"/>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0515493-4F91-493C-A016-F7367B10EA7F}">
      <dsp:nvSpPr>
        <dsp:cNvPr id="0" name=""/>
        <dsp:cNvSpPr/>
      </dsp:nvSpPr>
      <dsp:spPr>
        <a:xfrm>
          <a:off x="71439" y="7144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Industry provides a new source of money for universities;</a:t>
          </a:r>
        </a:p>
      </dsp:txBody>
      <dsp:txXfrm>
        <a:off x="71439" y="71441"/>
        <a:ext cx="7222383" cy="531360"/>
      </dsp:txXfrm>
    </dsp:sp>
    <dsp:sp modelId="{3330B7FE-AABD-481D-82F2-6EBCE0E193F7}">
      <dsp:nvSpPr>
        <dsp:cNvPr id="0" name=""/>
        <dsp:cNvSpPr/>
      </dsp:nvSpPr>
      <dsp:spPr>
        <a:xfrm>
          <a:off x="0" y="1121559"/>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E1FFCDC-F3E9-4D25-9F74-DFE78272741E}">
      <dsp:nvSpPr>
        <dsp:cNvPr id="0" name=""/>
        <dsp:cNvSpPr/>
      </dsp:nvSpPr>
      <dsp:spPr>
        <a:xfrm>
          <a:off x="71439" y="88792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Industrial money involves less “red tape” than government money;</a:t>
          </a:r>
          <a:endParaRPr lang="fa-IR" sz="1600" b="1" kern="1200" cap="none" spc="0" dirty="0">
            <a:ln w="50800"/>
            <a:solidFill>
              <a:schemeClr val="bg1">
                <a:shade val="50000"/>
              </a:schemeClr>
            </a:solidFill>
            <a:effectLst/>
          </a:endParaRPr>
        </a:p>
      </dsp:txBody>
      <dsp:txXfrm>
        <a:off x="71439" y="887921"/>
        <a:ext cx="7222383" cy="531360"/>
      </dsp:txXfrm>
    </dsp:sp>
    <dsp:sp modelId="{A68AD38F-81B6-4815-8C54-9AC0D9BEC4D7}">
      <dsp:nvSpPr>
        <dsp:cNvPr id="0" name=""/>
        <dsp:cNvSpPr/>
      </dsp:nvSpPr>
      <dsp:spPr>
        <a:xfrm>
          <a:off x="0" y="1938039"/>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7B9B5B9-1383-48CA-86F5-4607844B0675}">
      <dsp:nvSpPr>
        <dsp:cNvPr id="0" name=""/>
        <dsp:cNvSpPr/>
      </dsp:nvSpPr>
      <dsp:spPr>
        <a:xfrm>
          <a:off x="71439" y="170440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Industrially sponsored research provides students with expanses to real world research problems;</a:t>
          </a:r>
          <a:endParaRPr lang="fa-IR" sz="1600" b="1" kern="1200" cap="none" spc="0" dirty="0">
            <a:ln w="50800"/>
            <a:solidFill>
              <a:schemeClr val="bg1">
                <a:shade val="50000"/>
              </a:schemeClr>
            </a:solidFill>
            <a:effectLst/>
          </a:endParaRPr>
        </a:p>
      </dsp:txBody>
      <dsp:txXfrm>
        <a:off x="71439" y="1704401"/>
        <a:ext cx="7222383" cy="531360"/>
      </dsp:txXfrm>
    </dsp:sp>
    <dsp:sp modelId="{09BC0F15-B255-4D3D-9DCA-33577B1D59F2}">
      <dsp:nvSpPr>
        <dsp:cNvPr id="0" name=""/>
        <dsp:cNvSpPr/>
      </dsp:nvSpPr>
      <dsp:spPr>
        <a:xfrm>
          <a:off x="0" y="2754520"/>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2A550B3-9A84-4300-AE1C-E401FF7CAA41}">
      <dsp:nvSpPr>
        <dsp:cNvPr id="0" name=""/>
        <dsp:cNvSpPr/>
      </dsp:nvSpPr>
      <dsp:spPr>
        <a:xfrm>
          <a:off x="71439" y="252088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Industrially sponsored research provides university researchers a chance to work on an intellectually challenging research program;</a:t>
          </a:r>
          <a:endParaRPr lang="fa-IR" sz="1600" b="1" kern="1200" cap="none" spc="0" dirty="0">
            <a:ln w="50800"/>
            <a:solidFill>
              <a:schemeClr val="bg1">
                <a:shade val="50000"/>
              </a:schemeClr>
            </a:solidFill>
            <a:effectLst/>
          </a:endParaRPr>
        </a:p>
      </dsp:txBody>
      <dsp:txXfrm>
        <a:off x="71439" y="2520881"/>
        <a:ext cx="7222383" cy="531360"/>
      </dsp:txXfrm>
    </dsp:sp>
    <dsp:sp modelId="{995D133A-6DA2-4A99-9222-7C8CBBB89A80}">
      <dsp:nvSpPr>
        <dsp:cNvPr id="0" name=""/>
        <dsp:cNvSpPr/>
      </dsp:nvSpPr>
      <dsp:spPr>
        <a:xfrm>
          <a:off x="0" y="3571000"/>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188F303-AD42-4E7B-8D1F-B94BD08A8697}">
      <dsp:nvSpPr>
        <dsp:cNvPr id="0" name=""/>
        <dsp:cNvSpPr/>
      </dsp:nvSpPr>
      <dsp:spPr>
        <a:xfrm>
          <a:off x="71439" y="333736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Some government funds are available for applied research, based upon a joint effort between university and industry</a:t>
          </a:r>
          <a:endParaRPr lang="fa-IR" sz="1600" b="1" kern="1200" cap="none" spc="0" dirty="0">
            <a:ln w="50800"/>
            <a:solidFill>
              <a:schemeClr val="bg1">
                <a:shade val="50000"/>
              </a:schemeClr>
            </a:solidFill>
            <a:effectLst/>
          </a:endParaRPr>
        </a:p>
      </dsp:txBody>
      <dsp:txXfrm>
        <a:off x="71439" y="3337361"/>
        <a:ext cx="7222383" cy="5313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AE4F89C-7A8F-42F4-96FD-396686E16EB0}">
      <dsp:nvSpPr>
        <dsp:cNvPr id="0" name=""/>
        <dsp:cNvSpPr/>
      </dsp:nvSpPr>
      <dsp:spPr>
        <a:xfrm>
          <a:off x="0" y="305079"/>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0515493-4F91-493C-A016-F7367B10EA7F}">
      <dsp:nvSpPr>
        <dsp:cNvPr id="0" name=""/>
        <dsp:cNvSpPr/>
      </dsp:nvSpPr>
      <dsp:spPr>
        <a:xfrm>
          <a:off x="71439" y="7144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Access to man power including well-trained graduates knowledgeable faculty ;</a:t>
          </a:r>
        </a:p>
      </dsp:txBody>
      <dsp:txXfrm>
        <a:off x="71439" y="71441"/>
        <a:ext cx="7222383" cy="531360"/>
      </dsp:txXfrm>
    </dsp:sp>
    <dsp:sp modelId="{3330B7FE-AABD-481D-82F2-6EBCE0E193F7}">
      <dsp:nvSpPr>
        <dsp:cNvPr id="0" name=""/>
        <dsp:cNvSpPr/>
      </dsp:nvSpPr>
      <dsp:spPr>
        <a:xfrm>
          <a:off x="0" y="1121559"/>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E1FFCDC-F3E9-4D25-9F74-DFE78272741E}">
      <dsp:nvSpPr>
        <dsp:cNvPr id="0" name=""/>
        <dsp:cNvSpPr/>
      </dsp:nvSpPr>
      <dsp:spPr>
        <a:xfrm>
          <a:off x="71439" y="88792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Access to basic and applied research results from which new products and processes will evolve;</a:t>
          </a:r>
          <a:endParaRPr lang="fa-IR" sz="1600" b="1" kern="1200" cap="none" spc="0" dirty="0">
            <a:ln w="50800"/>
            <a:solidFill>
              <a:schemeClr val="bg1">
                <a:shade val="50000"/>
              </a:schemeClr>
            </a:solidFill>
            <a:effectLst/>
          </a:endParaRPr>
        </a:p>
      </dsp:txBody>
      <dsp:txXfrm>
        <a:off x="71439" y="887921"/>
        <a:ext cx="7222383" cy="531360"/>
      </dsp:txXfrm>
    </dsp:sp>
    <dsp:sp modelId="{A68AD38F-81B6-4815-8C54-9AC0D9BEC4D7}">
      <dsp:nvSpPr>
        <dsp:cNvPr id="0" name=""/>
        <dsp:cNvSpPr/>
      </dsp:nvSpPr>
      <dsp:spPr>
        <a:xfrm>
          <a:off x="0" y="1938039"/>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7B9B5B9-1383-48CA-86F5-4607844B0675}">
      <dsp:nvSpPr>
        <dsp:cNvPr id="0" name=""/>
        <dsp:cNvSpPr/>
      </dsp:nvSpPr>
      <dsp:spPr>
        <a:xfrm>
          <a:off x="71439" y="170440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Solutions to specific problems or professional expertise not usually found in an individual firm;</a:t>
          </a:r>
          <a:endParaRPr lang="fa-IR" sz="1600" b="1" kern="1200" cap="none" spc="0" dirty="0">
            <a:ln w="50800"/>
            <a:solidFill>
              <a:schemeClr val="bg1">
                <a:shade val="50000"/>
              </a:schemeClr>
            </a:solidFill>
            <a:effectLst/>
          </a:endParaRPr>
        </a:p>
      </dsp:txBody>
      <dsp:txXfrm>
        <a:off x="71439" y="1704401"/>
        <a:ext cx="7222383" cy="531360"/>
      </dsp:txXfrm>
    </dsp:sp>
    <dsp:sp modelId="{09BC0F15-B255-4D3D-9DCA-33577B1D59F2}">
      <dsp:nvSpPr>
        <dsp:cNvPr id="0" name=""/>
        <dsp:cNvSpPr/>
      </dsp:nvSpPr>
      <dsp:spPr>
        <a:xfrm>
          <a:off x="0" y="2754520"/>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2A550B3-9A84-4300-AE1C-E401FF7CAA41}">
      <dsp:nvSpPr>
        <dsp:cNvPr id="0" name=""/>
        <dsp:cNvSpPr/>
      </dsp:nvSpPr>
      <dsp:spPr>
        <a:xfrm>
          <a:off x="71439" y="252088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Access to university facilities not available in the company;</a:t>
          </a:r>
          <a:endParaRPr lang="fa-IR" sz="1600" b="1" kern="1200" cap="none" spc="0" dirty="0">
            <a:ln w="50800"/>
            <a:solidFill>
              <a:schemeClr val="bg1">
                <a:shade val="50000"/>
              </a:schemeClr>
            </a:solidFill>
            <a:effectLst/>
          </a:endParaRPr>
        </a:p>
      </dsp:txBody>
      <dsp:txXfrm>
        <a:off x="71439" y="2520881"/>
        <a:ext cx="7222383" cy="531360"/>
      </dsp:txXfrm>
    </dsp:sp>
    <dsp:sp modelId="{995D133A-6DA2-4A99-9222-7C8CBBB89A80}">
      <dsp:nvSpPr>
        <dsp:cNvPr id="0" name=""/>
        <dsp:cNvSpPr/>
      </dsp:nvSpPr>
      <dsp:spPr>
        <a:xfrm>
          <a:off x="0" y="3571000"/>
          <a:ext cx="7643866"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188F303-AD42-4E7B-8D1F-B94BD08A8697}">
      <dsp:nvSpPr>
        <dsp:cNvPr id="0" name=""/>
        <dsp:cNvSpPr/>
      </dsp:nvSpPr>
      <dsp:spPr>
        <a:xfrm>
          <a:off x="71439" y="3337361"/>
          <a:ext cx="7222383" cy="53136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l" defTabSz="711200" rtl="0">
            <a:lnSpc>
              <a:spcPct val="90000"/>
            </a:lnSpc>
            <a:spcBef>
              <a:spcPct val="0"/>
            </a:spcBef>
            <a:spcAft>
              <a:spcPct val="35000"/>
            </a:spcAft>
          </a:pPr>
          <a:r>
            <a:rPr lang="en-US" sz="1600" b="1" kern="1200" cap="none" spc="0" dirty="0" smtClean="0">
              <a:ln w="50800"/>
              <a:solidFill>
                <a:schemeClr val="bg1">
                  <a:shade val="50000"/>
                </a:schemeClr>
              </a:solidFill>
              <a:effectLst/>
            </a:rPr>
            <a:t>Assistance in continuing education </a:t>
          </a:r>
          <a:r>
            <a:rPr lang="en-US" sz="1600" b="1" kern="1200" cap="none" spc="0" smtClean="0">
              <a:ln w="50800"/>
              <a:solidFill>
                <a:schemeClr val="bg1">
                  <a:shade val="50000"/>
                </a:schemeClr>
              </a:solidFill>
              <a:effectLst/>
            </a:rPr>
            <a:t>and training.</a:t>
          </a:r>
          <a:endParaRPr lang="fa-IR" sz="1600" b="1" kern="1200" cap="none" spc="0" dirty="0">
            <a:ln w="50800"/>
            <a:solidFill>
              <a:schemeClr val="bg1">
                <a:shade val="50000"/>
              </a:schemeClr>
            </a:solidFill>
            <a:effectLst/>
          </a:endParaRPr>
        </a:p>
      </dsp:txBody>
      <dsp:txXfrm>
        <a:off x="71439" y="3337361"/>
        <a:ext cx="7222383" cy="53136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46A50B79-CAAE-46DB-A917-6F299178EC91}" type="datetimeFigureOut">
              <a:rPr lang="fa-IR" smtClean="0"/>
              <a:pPr/>
              <a:t>1431/06/06</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A003452A-6747-4C78-AC28-F7A93756AF96}" type="slidenum">
              <a:rPr lang="fa-IR" smtClean="0"/>
              <a:pPr/>
              <a:t>‹#›</a:t>
            </a:fld>
            <a:endParaRPr lang="fa-I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8DA2EDD-0DA5-46D8-ABDE-14577D84DFD7}" type="datetimeFigureOut">
              <a:rPr lang="fa-IR" smtClean="0"/>
              <a:pPr/>
              <a:t>1431/06/06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983D044-7300-4E24-AEC2-DC451366507D}" type="slidenum">
              <a:rPr lang="fa-IR" smtClean="0"/>
              <a:pPr/>
              <a:t>‹#›</a:t>
            </a:fld>
            <a:endParaRPr lang="fa-IR"/>
          </a:p>
        </p:txBody>
      </p:sp>
    </p:spTree>
  </p:cSld>
  <p:clrMap bg1="lt1" tx1="dk1" bg2="lt2" tx2="dk2" accent1="accent1" accent2="accent2" accent3="accent3" accent4="accent4" accent5="accent5" accent6="accent6" hlink="hlink" folHlink="folHlink"/>
  <p:hf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userDrawn="1"/>
        </p:nvSpPr>
        <p:spPr>
          <a:xfrm>
            <a:off x="285720" y="1142984"/>
            <a:ext cx="8643998"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Improving Petroleum Continuing</a:t>
            </a:r>
          </a:p>
          <a:p>
            <a:pPr algn="ct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Engineering Education</a:t>
            </a:r>
            <a:endPar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TextBox 10"/>
          <p:cNvSpPr txBox="1"/>
          <p:nvPr userDrawn="1"/>
        </p:nvSpPr>
        <p:spPr>
          <a:xfrm>
            <a:off x="1071538" y="4143380"/>
            <a:ext cx="5357850" cy="1200329"/>
          </a:xfrm>
          <a:prstGeom prst="rect">
            <a:avLst/>
          </a:prstGeom>
          <a:noFill/>
        </p:spPr>
        <p:txBody>
          <a:bodyPr wrap="square" rtlCol="1">
            <a:spAutoFit/>
          </a:bodyPr>
          <a:lstStyle/>
          <a:p>
            <a:pPr algn="l" rtl="0"/>
            <a:r>
              <a:rPr lang="en-US" sz="36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60000" endA="900" endPos="60000" dist="29997" dir="5400000" sy="-100000" algn="bl" rotWithShape="0"/>
                </a:effectLst>
              </a:rPr>
              <a:t>Prepared by:</a:t>
            </a:r>
          </a:p>
          <a:p>
            <a:pPr algn="l" rtl="0"/>
            <a:r>
              <a:rPr lang="en-US" sz="36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60000" endA="900" endPos="60000" dist="29997" dir="5400000" sy="-100000" algn="bl" rotWithShape="0"/>
                </a:effectLst>
              </a:rPr>
              <a:t>Dr. Nader </a:t>
            </a:r>
            <a:r>
              <a:rPr lang="en-US" sz="3600"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60000" endA="900" endPos="60000" dist="29997" dir="5400000" sy="-100000" algn="bl" rotWithShape="0"/>
                </a:effectLst>
              </a:rPr>
              <a:t>Nabhani</a:t>
            </a:r>
            <a:endParaRPr lang="fa-IR" sz="3600" b="0" cap="none" spc="0" dirty="0">
              <a:ln w="18415" cmpd="sng">
                <a:solidFill>
                  <a:srgbClr val="FFFFFF"/>
                </a:solidFill>
                <a:prstDash val="solid"/>
              </a:ln>
              <a:solidFill>
                <a:srgbClr val="FFFFFF"/>
              </a:solidFill>
              <a:effectLst>
                <a:outerShdw blurRad="63500" dir="3600000" algn="tl" rotWithShape="0">
                  <a:srgbClr val="000000">
                    <a:alpha val="70000"/>
                  </a:srgbClr>
                </a:outerShdw>
                <a:reflection blurRad="6350" stA="60000" endA="900" endPos="60000" dist="29997" dir="5400000" sy="-100000" algn="bl" rotWithShape="0"/>
              </a:effectLst>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a:prstGeom prst="rect">
            <a:avLst/>
          </a:prstGeo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882808"/>
            <a:ext cx="8229600" cy="457200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969"/>
            <a:ext cx="2133600" cy="301752"/>
          </a:xfrm>
          <a:prstGeom prst="rect">
            <a:avLst/>
          </a:prstGeom>
        </p:spPr>
        <p:txBody>
          <a:bodyPr/>
          <a:lstStyle/>
          <a:p>
            <a:fld id="{F97CCD9A-8F4A-46AB-A102-6D30EE78AF76}" type="datetime8">
              <a:rPr lang="fa-IR" smtClean="0"/>
              <a:pPr/>
              <a:t>10/مه/19</a:t>
            </a:fld>
            <a:endParaRPr lang="fa-IR"/>
          </a:p>
        </p:txBody>
      </p:sp>
      <p:sp>
        <p:nvSpPr>
          <p:cNvPr id="5" name="Footer Placeholder 4"/>
          <p:cNvSpPr>
            <a:spLocks noGrp="1"/>
          </p:cNvSpPr>
          <p:nvPr>
            <p:ph type="ftr" sz="quarter" idx="11"/>
          </p:nvPr>
        </p:nvSpPr>
        <p:spPr>
          <a:xfrm>
            <a:off x="928662" y="285728"/>
            <a:ext cx="7358114" cy="1000132"/>
          </a:xfrm>
          <a:prstGeom prst="rect">
            <a:avLst/>
          </a:prstGeom>
        </p:spPr>
        <p:txBody>
          <a:bodyPr/>
          <a:lstStyle/>
          <a:p>
            <a:endParaRPr lang="fa-IR"/>
          </a:p>
        </p:txBody>
      </p:sp>
      <p:sp>
        <p:nvSpPr>
          <p:cNvPr id="6" name="Slide Number Placeholder 5"/>
          <p:cNvSpPr>
            <a:spLocks noGrp="1"/>
          </p:cNvSpPr>
          <p:nvPr>
            <p:ph type="sldNum" sz="quarter" idx="12"/>
          </p:nvPr>
        </p:nvSpPr>
        <p:spPr>
          <a:xfrm>
            <a:off x="7589520" y="6480969"/>
            <a:ext cx="502920" cy="301752"/>
          </a:xfrm>
          <a:prstGeom prst="rect">
            <a:avLst/>
          </a:prstGeom>
        </p:spPr>
        <p:txBody>
          <a:bodyPr/>
          <a:lstStyle/>
          <a:p>
            <a:fld id="{A101E9FD-AFE2-4BA4-898D-3D4EBEB9F8D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a:prstGeom prst="rect">
            <a:avLst/>
          </a:prstGeo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969"/>
            <a:ext cx="2133600" cy="301752"/>
          </a:xfrm>
          <a:prstGeom prst="rect">
            <a:avLst/>
          </a:prstGeom>
        </p:spPr>
        <p:txBody>
          <a:bodyPr/>
          <a:lstStyle/>
          <a:p>
            <a:fld id="{BB353D60-5517-4427-A7BE-F4EB01513550}" type="datetime8">
              <a:rPr lang="fa-IR" smtClean="0"/>
              <a:pPr/>
              <a:t>10/مه/19</a:t>
            </a:fld>
            <a:endParaRPr lang="fa-IR"/>
          </a:p>
        </p:txBody>
      </p:sp>
      <p:sp>
        <p:nvSpPr>
          <p:cNvPr id="5" name="Footer Placeholder 4"/>
          <p:cNvSpPr>
            <a:spLocks noGrp="1"/>
          </p:cNvSpPr>
          <p:nvPr>
            <p:ph type="ftr" sz="quarter" idx="11"/>
          </p:nvPr>
        </p:nvSpPr>
        <p:spPr>
          <a:xfrm>
            <a:off x="928662" y="285728"/>
            <a:ext cx="7358114" cy="1000132"/>
          </a:xfrm>
          <a:prstGeom prst="rect">
            <a:avLst/>
          </a:prstGeom>
        </p:spPr>
        <p:txBody>
          <a:bodyPr/>
          <a:lstStyle/>
          <a:p>
            <a:endParaRPr lang="fa-IR"/>
          </a:p>
        </p:txBody>
      </p:sp>
      <p:sp>
        <p:nvSpPr>
          <p:cNvPr id="6" name="Slide Number Placeholder 5"/>
          <p:cNvSpPr>
            <a:spLocks noGrp="1"/>
          </p:cNvSpPr>
          <p:nvPr>
            <p:ph type="sldNum" sz="quarter" idx="12"/>
          </p:nvPr>
        </p:nvSpPr>
        <p:spPr>
          <a:xfrm>
            <a:off x="7589520" y="6480969"/>
            <a:ext cx="502920" cy="301752"/>
          </a:xfrm>
          <a:prstGeom prst="rect">
            <a:avLst/>
          </a:prstGeom>
        </p:spPr>
        <p:txBody>
          <a:bodyPr/>
          <a:lstStyle/>
          <a:p>
            <a:fld id="{A101E9FD-AFE2-4BA4-898D-3D4EBEB9F8DD}"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a:prstGeom prst="rect">
            <a:avLst/>
          </a:prstGeo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a:prstGeom prst="rect">
            <a:avLst/>
          </a:prstGeom>
        </p:spPr>
        <p:txBody>
          <a:bodyPr/>
          <a:lstStyle/>
          <a:p>
            <a:fld id="{63F632FD-7D5A-4547-8A9E-9EED13210924}" type="datetime8">
              <a:rPr lang="fa-IR" smtClean="0"/>
              <a:pPr/>
              <a:t>10/مه/19</a:t>
            </a:fld>
            <a:endParaRPr lang="fa-IR"/>
          </a:p>
        </p:txBody>
      </p:sp>
      <p:sp>
        <p:nvSpPr>
          <p:cNvPr id="5" name="Footer Placeholder 4"/>
          <p:cNvSpPr>
            <a:spLocks noGrp="1"/>
          </p:cNvSpPr>
          <p:nvPr>
            <p:ph type="ftr" sz="quarter" idx="11"/>
          </p:nvPr>
        </p:nvSpPr>
        <p:spPr>
          <a:xfrm>
            <a:off x="457200" y="6480969"/>
            <a:ext cx="4260056" cy="300831"/>
          </a:xfrm>
          <a:prstGeom prst="rect">
            <a:avLst/>
          </a:prstGeom>
        </p:spPr>
        <p:txBody>
          <a:bodyPr/>
          <a:lstStyle/>
          <a:p>
            <a:endParaRPr lang="fa-IR"/>
          </a:p>
        </p:txBody>
      </p:sp>
      <p:sp>
        <p:nvSpPr>
          <p:cNvPr id="6" name="Slide Number Placeholder 5"/>
          <p:cNvSpPr>
            <a:spLocks noGrp="1"/>
          </p:cNvSpPr>
          <p:nvPr>
            <p:ph type="sldNum" sz="quarter" idx="12"/>
          </p:nvPr>
        </p:nvSpPr>
        <p:spPr>
          <a:xfrm>
            <a:off x="7589520" y="6480969"/>
            <a:ext cx="502920" cy="301752"/>
          </a:xfrm>
          <a:prstGeom prst="rect">
            <a:avLst/>
          </a:prstGeom>
        </p:spPr>
        <p:txBody>
          <a:bodyPr/>
          <a:lstStyle/>
          <a:p>
            <a:fld id="{A101E9FD-AFE2-4BA4-898D-3D4EBEB9F8DD}"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a:prstGeom prst="rect">
            <a:avLst/>
          </a:prstGeom>
        </p:spPr>
        <p:txBody>
          <a:bodyPr/>
          <a:lstStyle/>
          <a:p>
            <a:fld id="{D5A8996D-BC67-40C4-AA56-32355245F703}" type="datetime8">
              <a:rPr lang="fa-IR" smtClean="0"/>
              <a:pPr/>
              <a:t>10/مه/19</a:t>
            </a:fld>
            <a:endParaRPr lang="fa-IR"/>
          </a:p>
        </p:txBody>
      </p:sp>
      <p:sp>
        <p:nvSpPr>
          <p:cNvPr id="5" name="Footer Placeholder 4"/>
          <p:cNvSpPr>
            <a:spLocks noGrp="1"/>
          </p:cNvSpPr>
          <p:nvPr>
            <p:ph type="ftr" sz="quarter" idx="11"/>
          </p:nvPr>
        </p:nvSpPr>
        <p:spPr>
          <a:xfrm>
            <a:off x="2619376" y="6480969"/>
            <a:ext cx="4260056" cy="300831"/>
          </a:xfrm>
          <a:prstGeom prst="rect">
            <a:avLst/>
          </a:prstGeom>
        </p:spPr>
        <p:txBody>
          <a:bodyPr/>
          <a:lstStyle/>
          <a:p>
            <a:endParaRPr lang="fa-IR"/>
          </a:p>
        </p:txBody>
      </p:sp>
      <p:sp>
        <p:nvSpPr>
          <p:cNvPr id="6" name="Slide Number Placeholder 5"/>
          <p:cNvSpPr>
            <a:spLocks noGrp="1"/>
          </p:cNvSpPr>
          <p:nvPr>
            <p:ph type="sldNum" sz="quarter" idx="12"/>
          </p:nvPr>
        </p:nvSpPr>
        <p:spPr>
          <a:xfrm>
            <a:off x="8451056" y="809624"/>
            <a:ext cx="502920" cy="300831"/>
          </a:xfrm>
          <a:prstGeom prst="rect">
            <a:avLst/>
          </a:prstGeom>
        </p:spPr>
        <p:txBody>
          <a:bodyPr/>
          <a:lstStyle/>
          <a:p>
            <a:fld id="{A101E9FD-AFE2-4BA4-898D-3D4EBEB9F8DD}" type="slidenum">
              <a:rPr lang="fa-IR" smtClean="0"/>
              <a:pPr/>
              <a:t>‹#›</a:t>
            </a:fld>
            <a:endParaRPr lang="fa-IR"/>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a:prstGeom prst="rect">
            <a:avLst/>
          </a:prstGeo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a:prstGeom prst="rect">
            <a:avLst/>
          </a:prstGeo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a:prstGeom prst="rect">
            <a:avLst/>
          </a:prstGeom>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a:prstGeom prst="rect">
            <a:avLst/>
          </a:prstGeom>
        </p:spPr>
        <p:txBody>
          <a:bodyPr/>
          <a:lstStyle/>
          <a:p>
            <a:fld id="{0BA93125-2BF7-460A-8BFE-C22FE7DA6872}" type="datetime8">
              <a:rPr lang="fa-IR" smtClean="0"/>
              <a:pPr/>
              <a:t>10/مه/19</a:t>
            </a:fld>
            <a:endParaRPr lang="fa-IR"/>
          </a:p>
        </p:txBody>
      </p:sp>
      <p:sp>
        <p:nvSpPr>
          <p:cNvPr id="6" name="Footer Placeholder 5"/>
          <p:cNvSpPr>
            <a:spLocks noGrp="1"/>
          </p:cNvSpPr>
          <p:nvPr>
            <p:ph type="ftr" sz="quarter" idx="11"/>
          </p:nvPr>
        </p:nvSpPr>
        <p:spPr>
          <a:xfrm>
            <a:off x="457200" y="6480969"/>
            <a:ext cx="4260056" cy="301752"/>
          </a:xfrm>
          <a:prstGeom prst="rect">
            <a:avLst/>
          </a:prstGeom>
        </p:spPr>
        <p:txBody>
          <a:bodyPr/>
          <a:lstStyle/>
          <a:p>
            <a:endParaRPr lang="fa-IR"/>
          </a:p>
        </p:txBody>
      </p:sp>
      <p:sp>
        <p:nvSpPr>
          <p:cNvPr id="7" name="Slide Number Placeholder 6"/>
          <p:cNvSpPr>
            <a:spLocks noGrp="1"/>
          </p:cNvSpPr>
          <p:nvPr>
            <p:ph type="sldNum" sz="quarter" idx="12"/>
          </p:nvPr>
        </p:nvSpPr>
        <p:spPr>
          <a:xfrm>
            <a:off x="7589520" y="6480969"/>
            <a:ext cx="502920" cy="301752"/>
          </a:xfrm>
          <a:prstGeom prst="rect">
            <a:avLst/>
          </a:prstGeom>
        </p:spPr>
        <p:txBody>
          <a:bodyPr/>
          <a:lstStyle/>
          <a:p>
            <a:fld id="{A101E9FD-AFE2-4BA4-898D-3D4EBEB9F8DD}"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a:prstGeom prst="rect">
            <a:avLst/>
          </a:prstGeo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prstGeom prst="rect">
            <a:avLst/>
          </a:prstGeo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prstGeom prst="rect">
            <a:avLst/>
          </a:prstGeo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a:prstGeom prst="rect">
            <a:avLst/>
          </a:prstGeo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a:prstGeom prst="rect">
            <a:avLst/>
          </a:prstGeo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a:prstGeom prst="rect">
            <a:avLst/>
          </a:prstGeom>
        </p:spPr>
        <p:txBody>
          <a:bodyPr/>
          <a:lstStyle/>
          <a:p>
            <a:fld id="{C404F948-EF1B-41FA-BAA9-18DB6C669893}" type="datetime8">
              <a:rPr lang="fa-IR" smtClean="0"/>
              <a:pPr/>
              <a:t>10/مه/19</a:t>
            </a:fld>
            <a:endParaRPr lang="fa-IR"/>
          </a:p>
        </p:txBody>
      </p:sp>
      <p:sp>
        <p:nvSpPr>
          <p:cNvPr id="8" name="Footer Placeholder 7"/>
          <p:cNvSpPr>
            <a:spLocks noGrp="1"/>
          </p:cNvSpPr>
          <p:nvPr>
            <p:ph type="ftr" sz="quarter" idx="11"/>
          </p:nvPr>
        </p:nvSpPr>
        <p:spPr>
          <a:xfrm>
            <a:off x="457200" y="6480969"/>
            <a:ext cx="4261104" cy="301752"/>
          </a:xfrm>
          <a:prstGeom prst="rect">
            <a:avLst/>
          </a:prstGeom>
        </p:spPr>
        <p:txBody>
          <a:bodyPr/>
          <a:lstStyle/>
          <a:p>
            <a:endParaRPr lang="fa-IR"/>
          </a:p>
        </p:txBody>
      </p:sp>
      <p:sp>
        <p:nvSpPr>
          <p:cNvPr id="9" name="Slide Number Placeholder 8"/>
          <p:cNvSpPr>
            <a:spLocks noGrp="1"/>
          </p:cNvSpPr>
          <p:nvPr>
            <p:ph type="sldNum" sz="quarter" idx="12"/>
          </p:nvPr>
        </p:nvSpPr>
        <p:spPr>
          <a:xfrm>
            <a:off x="7589520" y="6483096"/>
            <a:ext cx="502920" cy="301752"/>
          </a:xfrm>
          <a:prstGeom prst="rect">
            <a:avLst/>
          </a:prstGeom>
        </p:spPr>
        <p:txBody>
          <a:bodyPr/>
          <a:lstStyle>
            <a:lvl1pPr algn="ctr">
              <a:defRPr/>
            </a:lvl1pPr>
          </a:lstStyle>
          <a:p>
            <a:fld id="{A101E9FD-AFE2-4BA4-898D-3D4EBEB9F8DD}"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a:prstGeom prst="rect">
            <a:avLst/>
          </a:prstGeom>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791456" y="6480969"/>
            <a:ext cx="2133600" cy="301752"/>
          </a:xfrm>
          <a:prstGeom prst="rect">
            <a:avLst/>
          </a:prstGeom>
        </p:spPr>
        <p:txBody>
          <a:bodyPr/>
          <a:lstStyle/>
          <a:p>
            <a:fld id="{2C8738AE-034C-4BCB-B20D-EA5664C24ABD}" type="datetime8">
              <a:rPr lang="fa-IR" smtClean="0"/>
              <a:pPr/>
              <a:t>10/مه/19</a:t>
            </a:fld>
            <a:endParaRPr lang="fa-IR"/>
          </a:p>
        </p:txBody>
      </p:sp>
      <p:sp>
        <p:nvSpPr>
          <p:cNvPr id="4" name="Footer Placeholder 3"/>
          <p:cNvSpPr>
            <a:spLocks noGrp="1"/>
          </p:cNvSpPr>
          <p:nvPr>
            <p:ph type="ftr" sz="quarter" idx="11"/>
          </p:nvPr>
        </p:nvSpPr>
        <p:spPr>
          <a:xfrm>
            <a:off x="928662" y="285728"/>
            <a:ext cx="7358114" cy="1000132"/>
          </a:xfrm>
          <a:prstGeom prst="rect">
            <a:avLst/>
          </a:prstGeom>
        </p:spPr>
        <p:txBody>
          <a:bodyPr/>
          <a:lstStyle/>
          <a:p>
            <a:endParaRPr lang="fa-IR" dirty="0"/>
          </a:p>
        </p:txBody>
      </p:sp>
      <p:sp>
        <p:nvSpPr>
          <p:cNvPr id="5" name="Slide Number Placeholder 4"/>
          <p:cNvSpPr>
            <a:spLocks noGrp="1"/>
          </p:cNvSpPr>
          <p:nvPr>
            <p:ph type="sldNum" sz="quarter" idx="12"/>
          </p:nvPr>
        </p:nvSpPr>
        <p:spPr>
          <a:xfrm>
            <a:off x="7589520" y="6480969"/>
            <a:ext cx="502920" cy="301752"/>
          </a:xfrm>
          <a:prstGeom prst="rect">
            <a:avLst/>
          </a:prstGeom>
        </p:spPr>
        <p:txBody>
          <a:bodyPr/>
          <a:lstStyle/>
          <a:p>
            <a:fld id="{A101E9FD-AFE2-4BA4-898D-3D4EBEB9F8DD}"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501090" y="6429396"/>
            <a:ext cx="502920" cy="301752"/>
          </a:xfrm>
          <a:prstGeom prst="rect">
            <a:avLst/>
          </a:prstGeom>
        </p:spPr>
        <p:txBody>
          <a:bodyPr/>
          <a:lstStyle>
            <a:lvl1pPr algn="ctr" rtl="0">
              <a:defRPr/>
            </a:lvl1pPr>
          </a:lstStyle>
          <a:p>
            <a:fld id="{A101E9FD-AFE2-4BA4-898D-3D4EBEB9F8DD}" type="slidenum">
              <a:rPr lang="fa-IR" smtClean="0"/>
              <a:pPr/>
              <a:t>‹#›</a:t>
            </a:fld>
            <a:endParaRPr lang="fa-IR" dirty="0"/>
          </a:p>
        </p:txBody>
      </p:sp>
      <p:sp>
        <p:nvSpPr>
          <p:cNvPr id="6" name="Text Placeholder 5"/>
          <p:cNvSpPr>
            <a:spLocks noGrp="1"/>
          </p:cNvSpPr>
          <p:nvPr>
            <p:ph type="body" sz="quarter" idx="13"/>
          </p:nvPr>
        </p:nvSpPr>
        <p:spPr>
          <a:xfrm>
            <a:off x="500034" y="2143116"/>
            <a:ext cx="8286750" cy="400110"/>
          </a:xfrm>
          <a:prstGeom prst="rect">
            <a:avLst/>
          </a:prstGeom>
        </p:spPr>
        <p:txBody>
          <a:bodyPr>
            <a:spAutoFit/>
          </a:bodyPr>
          <a:lstStyle>
            <a:lvl1pPr algn="l" rtl="0">
              <a:buNone/>
              <a:defRPr sz="2000"/>
            </a:lvl1pPr>
          </a:lstStyle>
          <a:p>
            <a:pPr lvl="0"/>
            <a:endParaRPr lang="fa-IR" dirty="0"/>
          </a:p>
        </p:txBody>
      </p:sp>
      <p:sp>
        <p:nvSpPr>
          <p:cNvPr id="7" name="TextBox 6"/>
          <p:cNvSpPr txBox="1"/>
          <p:nvPr userDrawn="1"/>
        </p:nvSpPr>
        <p:spPr>
          <a:xfrm>
            <a:off x="714348" y="357166"/>
            <a:ext cx="8001056" cy="954107"/>
          </a:xfrm>
          <a:prstGeom prst="rect">
            <a:avLst/>
          </a:prstGeom>
          <a:noFill/>
        </p:spPr>
        <p:txBody>
          <a:bodyPr wrap="square" rtlCol="1">
            <a:spAutoFit/>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Improving Petroleum Continuing Engineering Education</a:t>
            </a:r>
            <a:endParaRPr lang="fa-IR"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 name="Text Placeholder 8"/>
          <p:cNvSpPr>
            <a:spLocks noGrp="1"/>
          </p:cNvSpPr>
          <p:nvPr>
            <p:ph type="body" sz="quarter" idx="14"/>
          </p:nvPr>
        </p:nvSpPr>
        <p:spPr>
          <a:xfrm>
            <a:off x="500034" y="1428736"/>
            <a:ext cx="3357586" cy="428625"/>
          </a:xfrm>
          <a:prstGeom prst="rect">
            <a:avLst/>
          </a:prstGeom>
        </p:spPr>
        <p:style>
          <a:lnRef idx="3">
            <a:schemeClr val="lt1"/>
          </a:lnRef>
          <a:fillRef idx="1">
            <a:schemeClr val="dk1"/>
          </a:fillRef>
          <a:effectRef idx="1">
            <a:schemeClr val="dk1"/>
          </a:effectRef>
          <a:fontRef idx="none"/>
        </p:style>
        <p:txBody>
          <a:bodyPr/>
          <a:lstStyle>
            <a:lvl1pPr algn="l" rtl="0">
              <a:buNone/>
              <a:defRPr sz="2000"/>
            </a:lvl1pPr>
          </a:lstStyle>
          <a:p>
            <a:pPr lvl="0"/>
            <a:endParaRPr lang="fa-I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a:prstGeom prst="rect">
            <a:avLst/>
          </a:prstGeo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a:prstGeom prst="rect">
            <a:avLst/>
          </a:prstGeo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a:prstGeom prst="rect">
            <a:avLst/>
          </a:prstGeo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a:prstGeom prst="rect">
            <a:avLst/>
          </a:prstGeom>
        </p:spPr>
        <p:txBody>
          <a:bodyPr/>
          <a:lstStyle>
            <a:lvl1pPr>
              <a:defRPr sz="900"/>
            </a:lvl1pPr>
          </a:lstStyle>
          <a:p>
            <a:fld id="{19D40AD3-9FC6-490B-B3A3-AC70B875638A}" type="datetime8">
              <a:rPr lang="fa-IR" smtClean="0"/>
              <a:pPr/>
              <a:t>10/مه/19</a:t>
            </a:fld>
            <a:endParaRPr lang="fa-IR"/>
          </a:p>
        </p:txBody>
      </p:sp>
      <p:sp>
        <p:nvSpPr>
          <p:cNvPr id="6" name="Footer Placeholder 5"/>
          <p:cNvSpPr>
            <a:spLocks noGrp="1"/>
          </p:cNvSpPr>
          <p:nvPr>
            <p:ph type="ftr" sz="quarter" idx="11"/>
          </p:nvPr>
        </p:nvSpPr>
        <p:spPr>
          <a:xfrm>
            <a:off x="1135856" y="6556248"/>
            <a:ext cx="5143120" cy="301752"/>
          </a:xfrm>
          <a:prstGeom prst="rect">
            <a:avLst/>
          </a:prstGeom>
        </p:spPr>
        <p:txBody>
          <a:bodyPr/>
          <a:lstStyle>
            <a:lvl1pPr>
              <a:defRPr sz="900"/>
            </a:lvl1pPr>
          </a:lstStyle>
          <a:p>
            <a:endParaRPr lang="fa-IR"/>
          </a:p>
        </p:txBody>
      </p:sp>
      <p:sp>
        <p:nvSpPr>
          <p:cNvPr id="7" name="Slide Number Placeholder 6"/>
          <p:cNvSpPr>
            <a:spLocks noGrp="1"/>
          </p:cNvSpPr>
          <p:nvPr>
            <p:ph type="sldNum" sz="quarter" idx="12"/>
          </p:nvPr>
        </p:nvSpPr>
        <p:spPr>
          <a:xfrm>
            <a:off x="8410576" y="6556248"/>
            <a:ext cx="502920" cy="301752"/>
          </a:xfrm>
          <a:prstGeom prst="rect">
            <a:avLst/>
          </a:prstGeom>
        </p:spPr>
        <p:txBody>
          <a:bodyPr/>
          <a:lstStyle>
            <a:lvl1pPr>
              <a:defRPr sz="900"/>
            </a:lvl1pPr>
          </a:lstStyle>
          <a:p>
            <a:fld id="{A101E9FD-AFE2-4BA4-898D-3D4EBEB9F8DD}"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a:prstGeom prst="rect">
            <a:avLst/>
          </a:prstGeo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prstGeom prst="rect">
            <a:avLst/>
          </a:prstGeo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prstGeom prst="rect">
            <a:avLst/>
          </a:prstGeo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a:prstGeom prst="rect">
            <a:avLst/>
          </a:prstGeom>
        </p:spPr>
        <p:txBody>
          <a:bodyPr/>
          <a:lstStyle>
            <a:lvl1pPr>
              <a:defRPr sz="900"/>
            </a:lvl1pPr>
          </a:lstStyle>
          <a:p>
            <a:fld id="{7AE4F4A2-2119-449F-B44C-715CD0895A15}" type="datetime8">
              <a:rPr lang="fa-IR" smtClean="0"/>
              <a:pPr/>
              <a:t>10/مه/19</a:t>
            </a:fld>
            <a:endParaRPr lang="fa-IR"/>
          </a:p>
        </p:txBody>
      </p:sp>
      <p:sp>
        <p:nvSpPr>
          <p:cNvPr id="6" name="Footer Placeholder 5"/>
          <p:cNvSpPr>
            <a:spLocks noGrp="1"/>
          </p:cNvSpPr>
          <p:nvPr>
            <p:ph type="ftr" sz="quarter" idx="11"/>
          </p:nvPr>
        </p:nvSpPr>
        <p:spPr>
          <a:xfrm>
            <a:off x="1170432" y="6557169"/>
            <a:ext cx="4948072" cy="301752"/>
          </a:xfrm>
          <a:prstGeom prst="rect">
            <a:avLst/>
          </a:prstGeom>
        </p:spPr>
        <p:txBody>
          <a:bodyPr/>
          <a:lstStyle>
            <a:lvl1pPr>
              <a:defRPr sz="900"/>
            </a:lvl1pPr>
          </a:lstStyle>
          <a:p>
            <a:endParaRPr lang="fa-IR"/>
          </a:p>
        </p:txBody>
      </p:sp>
      <p:sp>
        <p:nvSpPr>
          <p:cNvPr id="7" name="Slide Number Placeholder 6"/>
          <p:cNvSpPr>
            <a:spLocks noGrp="1"/>
          </p:cNvSpPr>
          <p:nvPr>
            <p:ph type="sldNum" sz="quarter" idx="12"/>
          </p:nvPr>
        </p:nvSpPr>
        <p:spPr>
          <a:xfrm>
            <a:off x="8217192" y="6556248"/>
            <a:ext cx="365760" cy="301752"/>
          </a:xfrm>
          <a:prstGeom prst="rect">
            <a:avLst/>
          </a:prstGeom>
        </p:spPr>
        <p:txBody>
          <a:bodyPr/>
          <a:lstStyle>
            <a:lvl1pPr algn="ctr">
              <a:defRPr sz="900"/>
            </a:lvl1pPr>
          </a:lstStyle>
          <a:p>
            <a:fld id="{A101E9FD-AFE2-4BA4-898D-3D4EBEB9F8DD}"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10</a:t>
            </a:fld>
            <a:endParaRPr lang="fa-IR" dirty="0"/>
          </a:p>
        </p:txBody>
      </p:sp>
      <p:sp>
        <p:nvSpPr>
          <p:cNvPr id="3" name="Text Placeholder 2"/>
          <p:cNvSpPr>
            <a:spLocks noGrp="1"/>
          </p:cNvSpPr>
          <p:nvPr>
            <p:ph type="body" sz="quarter" idx="13"/>
          </p:nvPr>
        </p:nvSpPr>
        <p:spPr>
          <a:xfrm>
            <a:off x="500034" y="2143116"/>
            <a:ext cx="8286750" cy="3293209"/>
          </a:xfrm>
        </p:spPr>
        <p:txBody>
          <a:bodyPr/>
          <a:lstStyle/>
          <a:p>
            <a:r>
              <a:rPr lang="en-US" dirty="0" smtClean="0"/>
              <a:t>We have presented the role of university-industry cooperation in continuous engineering education as a powerful mean in shaping working engineers and offering potential benefits to both sides.</a:t>
            </a:r>
          </a:p>
          <a:p>
            <a:endParaRPr lang="en-US" dirty="0" smtClean="0"/>
          </a:p>
          <a:p>
            <a:r>
              <a:rPr lang="en-US" dirty="0" smtClean="0"/>
              <a:t>Such benefits not only can return a good dividend to industry for the fund they allocated for this project, but also bring a new perspective to academia resulting increase in faculty knowledge and better understanding of workplace for students. </a:t>
            </a:r>
            <a:endParaRPr lang="fa-IR" dirty="0"/>
          </a:p>
        </p:txBody>
      </p:sp>
      <p:sp>
        <p:nvSpPr>
          <p:cNvPr id="4" name="Text Placeholder 3"/>
          <p:cNvSpPr>
            <a:spLocks noGrp="1"/>
          </p:cNvSpPr>
          <p:nvPr>
            <p:ph type="body" sz="quarter" idx="14"/>
          </p:nvPr>
        </p:nvSpPr>
        <p:spPr/>
        <p:txBody>
          <a:bodyPr/>
          <a:lstStyle/>
          <a:p>
            <a:r>
              <a:rPr lang="en-US" dirty="0" smtClean="0"/>
              <a:t>Conclusion</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11</a:t>
            </a:fld>
            <a:endParaRPr lang="fa-IR" dirty="0"/>
          </a:p>
        </p:txBody>
      </p:sp>
      <p:sp>
        <p:nvSpPr>
          <p:cNvPr id="5" name="Rectangle 4"/>
          <p:cNvSpPr/>
          <p:nvPr/>
        </p:nvSpPr>
        <p:spPr>
          <a:xfrm>
            <a:off x="357544" y="2967335"/>
            <a:ext cx="8428911" cy="923330"/>
          </a:xfrm>
          <a:prstGeom prst="rect">
            <a:avLst/>
          </a:prstGeom>
          <a:noFill/>
        </p:spPr>
        <p:txBody>
          <a:bodyPr wrap="none" lIns="91440" tIns="45720" rIns="91440" bIns="45720">
            <a:spAutoFit/>
          </a:bodyPr>
          <a:lstStyle/>
          <a:p>
            <a:pPr algn="ctr"/>
            <a:r>
              <a:rPr lang="en-US" sz="5400" dirty="0" smtClean="0">
                <a:ln w="28575" cmpd="sng">
                  <a:solidFill>
                    <a:schemeClr val="bg1"/>
                  </a:solidFill>
                  <a:prstDash val="solid"/>
                </a:ln>
                <a:solidFill>
                  <a:srgbClr val="FFFFFF"/>
                </a:solidFill>
                <a:effectLst>
                  <a:outerShdw blurRad="63500" dir="3600000" algn="tl" rotWithShape="0">
                    <a:srgbClr val="000000">
                      <a:alpha val="70000"/>
                    </a:srgbClr>
                  </a:outerShdw>
                </a:effectLst>
              </a:rPr>
              <a:t>Thanks for your patience</a:t>
            </a:r>
            <a:endParaRPr lang="fa-IR" sz="5400" dirty="0">
              <a:ln w="28575" cmpd="sng">
                <a:solidFill>
                  <a:schemeClr val="bg1"/>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2</a:t>
            </a:fld>
            <a:endParaRPr lang="fa-IR" dirty="0"/>
          </a:p>
        </p:txBody>
      </p:sp>
      <p:sp>
        <p:nvSpPr>
          <p:cNvPr id="3" name="Text Placeholder 2"/>
          <p:cNvSpPr>
            <a:spLocks noGrp="1"/>
          </p:cNvSpPr>
          <p:nvPr>
            <p:ph type="body" sz="quarter" idx="13"/>
          </p:nvPr>
        </p:nvSpPr>
        <p:spPr>
          <a:xfrm>
            <a:off x="500034" y="2571744"/>
            <a:ext cx="8286750" cy="2677656"/>
          </a:xfrm>
        </p:spPr>
        <p:txBody>
          <a:bodyPr/>
          <a:lstStyle/>
          <a:p>
            <a:r>
              <a:rPr lang="en-US" dirty="0" smtClean="0"/>
              <a:t>This statement shows how important the education process is which prepares the next generation of engineers to fulfill the industry needs.</a:t>
            </a:r>
          </a:p>
          <a:p>
            <a:endParaRPr lang="en-US" dirty="0" smtClean="0"/>
          </a:p>
          <a:p>
            <a:r>
              <a:rPr lang="en-US" dirty="0" smtClean="0"/>
              <a:t>But this tool is not well utilized by working professionals probably because the program </a:t>
            </a:r>
            <a:r>
              <a:rPr lang="en-US" dirty="0" err="1" smtClean="0"/>
              <a:t>offerd</a:t>
            </a:r>
            <a:r>
              <a:rPr lang="en-US" dirty="0" smtClean="0"/>
              <a:t> petroleum engineering  schools not always attend specific professional needs and most of the times is not efficiently publicized</a:t>
            </a:r>
          </a:p>
        </p:txBody>
      </p:sp>
      <p:sp>
        <p:nvSpPr>
          <p:cNvPr id="4" name="Text Placeholder 3"/>
          <p:cNvSpPr>
            <a:spLocks noGrp="1"/>
          </p:cNvSpPr>
          <p:nvPr>
            <p:ph type="body" sz="quarter" idx="14"/>
          </p:nvPr>
        </p:nvSpPr>
        <p:spPr>
          <a:xfrm>
            <a:off x="1839497" y="1571612"/>
            <a:ext cx="5804337" cy="571504"/>
          </a:xfrm>
        </p:spPr>
        <p:txBody>
          <a:bodyPr/>
          <a:lstStyle/>
          <a:p>
            <a:pPr algn="ctr"/>
            <a:r>
              <a:rPr lang="en-US" dirty="0" smtClean="0"/>
              <a:t>“Petroleum engineers made the world run“</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3</a:t>
            </a:fld>
            <a:endParaRPr lang="fa-IR" dirty="0"/>
          </a:p>
        </p:txBody>
      </p:sp>
      <p:sp>
        <p:nvSpPr>
          <p:cNvPr id="3" name="Text Placeholder 2"/>
          <p:cNvSpPr>
            <a:spLocks noGrp="1"/>
          </p:cNvSpPr>
          <p:nvPr>
            <p:ph type="body" sz="quarter" idx="13"/>
          </p:nvPr>
        </p:nvSpPr>
        <p:spPr>
          <a:xfrm>
            <a:off x="500034" y="2357430"/>
            <a:ext cx="8286750" cy="2739211"/>
          </a:xfrm>
        </p:spPr>
        <p:txBody>
          <a:bodyPr/>
          <a:lstStyle/>
          <a:p>
            <a:r>
              <a:rPr lang="en-US" dirty="0" smtClean="0"/>
              <a:t>It is becoming increasingly recognized that professional engineers need to undertake continuing education beyond graduation to maintain their competencies within a rapidly developing technological environment;</a:t>
            </a:r>
          </a:p>
          <a:p>
            <a:endParaRPr lang="en-US" dirty="0" smtClean="0"/>
          </a:p>
          <a:p>
            <a:endParaRPr lang="en-US" dirty="0" smtClean="0"/>
          </a:p>
          <a:p>
            <a:r>
              <a:rPr lang="en-US" dirty="0" smtClean="0"/>
              <a:t>But </a:t>
            </a:r>
            <a:r>
              <a:rPr lang="en-US" dirty="0" smtClean="0"/>
              <a:t>there is very little planning and execution in this important field.</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4</a:t>
            </a:fld>
            <a:endParaRPr lang="fa-IR" dirty="0"/>
          </a:p>
        </p:txBody>
      </p:sp>
      <p:sp>
        <p:nvSpPr>
          <p:cNvPr id="3" name="Text Placeholder 2"/>
          <p:cNvSpPr>
            <a:spLocks noGrp="1"/>
          </p:cNvSpPr>
          <p:nvPr>
            <p:ph type="body" sz="quarter" idx="13"/>
          </p:nvPr>
        </p:nvSpPr>
        <p:spPr>
          <a:xfrm>
            <a:off x="500034" y="2143116"/>
            <a:ext cx="8286750" cy="2369880"/>
          </a:xfrm>
        </p:spPr>
        <p:txBody>
          <a:bodyPr/>
          <a:lstStyle/>
          <a:p>
            <a:r>
              <a:rPr lang="en-US" dirty="0" smtClean="0"/>
              <a:t>In order to have good planning for a successful policy in continuous engineering education field, there has to be a joint committee from the industry and academia at every level.</a:t>
            </a:r>
          </a:p>
          <a:p>
            <a:endParaRPr lang="en-US" dirty="0" smtClean="0"/>
          </a:p>
          <a:p>
            <a:r>
              <a:rPr lang="en-US" dirty="0" smtClean="0"/>
              <a:t>Thus having the authority to implement the decision made at the committee is an important matter for success or </a:t>
            </a:r>
            <a:r>
              <a:rPr lang="en-US" dirty="0" err="1" smtClean="0"/>
              <a:t>failur</a:t>
            </a:r>
            <a:endParaRPr lang="fa-IR" dirty="0"/>
          </a:p>
        </p:txBody>
      </p:sp>
      <p:sp>
        <p:nvSpPr>
          <p:cNvPr id="4" name="Text Placeholder 3"/>
          <p:cNvSpPr>
            <a:spLocks noGrp="1"/>
          </p:cNvSpPr>
          <p:nvPr>
            <p:ph type="body" sz="quarter" idx="14"/>
          </p:nvPr>
        </p:nvSpPr>
        <p:spPr>
          <a:xfrm>
            <a:off x="500034" y="1428736"/>
            <a:ext cx="6500858" cy="428625"/>
          </a:xfrm>
        </p:spPr>
        <p:txBody>
          <a:bodyPr/>
          <a:lstStyle/>
          <a:p>
            <a:r>
              <a:rPr lang="en-US" dirty="0" smtClean="0"/>
              <a:t>What needs to be done to improve the situation</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5</a:t>
            </a:fld>
            <a:endParaRPr lang="fa-IR" dirty="0"/>
          </a:p>
        </p:txBody>
      </p:sp>
      <p:sp>
        <p:nvSpPr>
          <p:cNvPr id="3" name="Text Placeholder 2"/>
          <p:cNvSpPr>
            <a:spLocks noGrp="1"/>
          </p:cNvSpPr>
          <p:nvPr>
            <p:ph type="body" sz="quarter" idx="13"/>
          </p:nvPr>
        </p:nvSpPr>
        <p:spPr>
          <a:xfrm>
            <a:off x="500034" y="3643314"/>
            <a:ext cx="8286750" cy="2062103"/>
          </a:xfrm>
        </p:spPr>
        <p:txBody>
          <a:bodyPr/>
          <a:lstStyle/>
          <a:p>
            <a:r>
              <a:rPr lang="en-US" dirty="0" smtClean="0"/>
              <a:t>In recent years the funding for education from traditional government sources has decreased and most universities have fallen on hard time economically;</a:t>
            </a:r>
          </a:p>
          <a:p>
            <a:endParaRPr lang="en-US" dirty="0" smtClean="0"/>
          </a:p>
          <a:p>
            <a:r>
              <a:rPr lang="en-US" dirty="0" smtClean="0"/>
              <a:t> so they are more interested in maintain the financial line before anything else.</a:t>
            </a:r>
          </a:p>
        </p:txBody>
      </p:sp>
      <p:sp>
        <p:nvSpPr>
          <p:cNvPr id="4" name="Text Placeholder 3"/>
          <p:cNvSpPr>
            <a:spLocks noGrp="1"/>
          </p:cNvSpPr>
          <p:nvPr>
            <p:ph type="body" sz="quarter" idx="14"/>
          </p:nvPr>
        </p:nvSpPr>
        <p:spPr>
          <a:xfrm>
            <a:off x="500034" y="1428736"/>
            <a:ext cx="8072494" cy="1285884"/>
          </a:xfrm>
        </p:spPr>
        <p:txBody>
          <a:bodyPr/>
          <a:lstStyle/>
          <a:p>
            <a:r>
              <a:rPr lang="en-US" dirty="0" smtClean="0"/>
              <a:t>Protecting the benefit of university and industry:</a:t>
            </a:r>
          </a:p>
          <a:p>
            <a:r>
              <a:rPr lang="en-US" dirty="0" smtClean="0"/>
              <a:t>There is a great potential for mutual benefits from university-industry interactions which will be mentioned:</a:t>
            </a:r>
            <a:endParaRPr lang="fa-IR" dirty="0"/>
          </a:p>
        </p:txBody>
      </p:sp>
      <p:sp>
        <p:nvSpPr>
          <p:cNvPr id="5" name="TextBox 4"/>
          <p:cNvSpPr txBox="1"/>
          <p:nvPr/>
        </p:nvSpPr>
        <p:spPr>
          <a:xfrm>
            <a:off x="500034" y="3000372"/>
            <a:ext cx="321471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l" rtl="0"/>
            <a:r>
              <a:rPr lang="en-US" dirty="0" smtClean="0"/>
              <a:t>The benefits of university:</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4)">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6</a:t>
            </a:fld>
            <a:endParaRPr lang="fa-IR" dirty="0"/>
          </a:p>
        </p:txBody>
      </p:sp>
      <p:sp>
        <p:nvSpPr>
          <p:cNvPr id="3" name="Text Placeholder 2"/>
          <p:cNvSpPr>
            <a:spLocks noGrp="1"/>
          </p:cNvSpPr>
          <p:nvPr>
            <p:ph type="body" sz="quarter" idx="13"/>
          </p:nvPr>
        </p:nvSpPr>
        <p:spPr>
          <a:xfrm>
            <a:off x="571472" y="1357298"/>
            <a:ext cx="8286750" cy="1015663"/>
          </a:xfrm>
        </p:spPr>
        <p:txBody>
          <a:bodyPr/>
          <a:lstStyle/>
          <a:p>
            <a:r>
              <a:rPr lang="en-US" dirty="0" smtClean="0"/>
              <a:t>The reason mentioned and several other reasons motivates the university to increase university-industrial corporations which are:</a:t>
            </a:r>
            <a:endParaRPr lang="fa-IR" dirty="0"/>
          </a:p>
        </p:txBody>
      </p:sp>
      <p:graphicFrame>
        <p:nvGraphicFramePr>
          <p:cNvPr id="5" name="Diagram 4"/>
          <p:cNvGraphicFramePr/>
          <p:nvPr/>
        </p:nvGraphicFramePr>
        <p:xfrm>
          <a:off x="857224" y="2571744"/>
          <a:ext cx="764386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7</a:t>
            </a:fld>
            <a:endParaRPr lang="fa-IR" dirty="0"/>
          </a:p>
        </p:txBody>
      </p:sp>
      <p:sp>
        <p:nvSpPr>
          <p:cNvPr id="3" name="Text Placeholder 2"/>
          <p:cNvSpPr>
            <a:spLocks noGrp="1"/>
          </p:cNvSpPr>
          <p:nvPr>
            <p:ph type="body" sz="quarter" idx="13"/>
          </p:nvPr>
        </p:nvSpPr>
        <p:spPr>
          <a:xfrm>
            <a:off x="500034" y="2428868"/>
            <a:ext cx="8286750" cy="2369880"/>
          </a:xfrm>
        </p:spPr>
        <p:txBody>
          <a:bodyPr/>
          <a:lstStyle/>
          <a:p>
            <a:r>
              <a:rPr lang="en-US" dirty="0" smtClean="0"/>
              <a:t>Industry is looking for well-rounded individuals with skills and attitudes which enables them to fit into work space.</a:t>
            </a:r>
          </a:p>
          <a:p>
            <a:endParaRPr lang="en-US" dirty="0" smtClean="0"/>
          </a:p>
          <a:p>
            <a:r>
              <a:rPr lang="en-US" dirty="0" smtClean="0"/>
              <a:t>Thus making money through financially capable corporations should be coupled with improvement of  education at the university since the quality of graduates is of critical importance  to the success of the whole system.</a:t>
            </a:r>
            <a:endParaRPr lang="fa-IR" dirty="0"/>
          </a:p>
        </p:txBody>
      </p:sp>
      <p:sp>
        <p:nvSpPr>
          <p:cNvPr id="5" name="TextBox 4"/>
          <p:cNvSpPr txBox="1"/>
          <p:nvPr/>
        </p:nvSpPr>
        <p:spPr>
          <a:xfrm>
            <a:off x="500034" y="1428736"/>
            <a:ext cx="321471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l" rtl="0"/>
            <a:r>
              <a:rPr lang="en-US" dirty="0" smtClean="0"/>
              <a:t>The benefits of industry:</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iterate type="lt">
                                    <p:tmPct val="5000"/>
                                  </p:iterate>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8</a:t>
            </a:fld>
            <a:endParaRPr lang="fa-IR" dirty="0"/>
          </a:p>
        </p:txBody>
      </p:sp>
      <p:sp>
        <p:nvSpPr>
          <p:cNvPr id="3" name="Text Placeholder 2"/>
          <p:cNvSpPr>
            <a:spLocks noGrp="1"/>
          </p:cNvSpPr>
          <p:nvPr>
            <p:ph type="body" sz="quarter" idx="13"/>
          </p:nvPr>
        </p:nvSpPr>
        <p:spPr>
          <a:xfrm>
            <a:off x="500034" y="1500174"/>
            <a:ext cx="8286750" cy="707886"/>
          </a:xfrm>
        </p:spPr>
        <p:txBody>
          <a:bodyPr/>
          <a:lstStyle/>
          <a:p>
            <a:r>
              <a:rPr lang="en-US" dirty="0" smtClean="0"/>
              <a:t>The reasons that may be the motivation for industries to increase their cooperation with universities can be mentioned as:</a:t>
            </a:r>
            <a:endParaRPr lang="fa-IR" dirty="0"/>
          </a:p>
        </p:txBody>
      </p:sp>
      <p:graphicFrame>
        <p:nvGraphicFramePr>
          <p:cNvPr id="6" name="Diagram 5"/>
          <p:cNvGraphicFramePr/>
          <p:nvPr/>
        </p:nvGraphicFramePr>
        <p:xfrm>
          <a:off x="857224" y="2571744"/>
          <a:ext cx="764386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101E9FD-AFE2-4BA4-898D-3D4EBEB9F8DD}" type="slidenum">
              <a:rPr lang="fa-IR" smtClean="0"/>
              <a:pPr/>
              <a:t>9</a:t>
            </a:fld>
            <a:endParaRPr lang="fa-IR" dirty="0"/>
          </a:p>
        </p:txBody>
      </p:sp>
      <p:sp>
        <p:nvSpPr>
          <p:cNvPr id="3" name="Text Placeholder 2"/>
          <p:cNvSpPr>
            <a:spLocks noGrp="1"/>
          </p:cNvSpPr>
          <p:nvPr>
            <p:ph type="body" sz="quarter" idx="13"/>
          </p:nvPr>
        </p:nvSpPr>
        <p:spPr>
          <a:xfrm>
            <a:off x="500034" y="2143116"/>
            <a:ext cx="8286750" cy="3724096"/>
          </a:xfrm>
        </p:spPr>
        <p:txBody>
          <a:bodyPr/>
          <a:lstStyle/>
          <a:p>
            <a:r>
              <a:rPr lang="en-US" dirty="0" smtClean="0"/>
              <a:t>Because practicing engineers cannot attend classes at any time universities schedule, </a:t>
            </a:r>
            <a:r>
              <a:rPr lang="en-US" dirty="0" smtClean="0"/>
              <a:t>therefore course time should be in a time that is easy for practicing engineers to attend.</a:t>
            </a:r>
          </a:p>
          <a:p>
            <a:endParaRPr lang="en-US" dirty="0" smtClean="0"/>
          </a:p>
          <a:p>
            <a:r>
              <a:rPr lang="en-US" dirty="0" smtClean="0"/>
              <a:t>The content of courses should contain applied theory and the way of using it to simplify and solve engineers daily problems and also to improve  knowledge level and practical experience of engineers.</a:t>
            </a:r>
          </a:p>
          <a:p>
            <a:endParaRPr lang="en-US" dirty="0" smtClean="0"/>
          </a:p>
          <a:p>
            <a:r>
              <a:rPr lang="en-US" dirty="0" smtClean="0"/>
              <a:t>The teachers of such courses should have considerable practical experience to match and exceed capability of engineers.</a:t>
            </a:r>
            <a:endParaRPr lang="fa-IR" dirty="0"/>
          </a:p>
        </p:txBody>
      </p:sp>
      <p:sp>
        <p:nvSpPr>
          <p:cNvPr id="4" name="Text Placeholder 3"/>
          <p:cNvSpPr>
            <a:spLocks noGrp="1"/>
          </p:cNvSpPr>
          <p:nvPr>
            <p:ph type="body" sz="quarter" idx="14"/>
          </p:nvPr>
        </p:nvSpPr>
        <p:spPr>
          <a:xfrm>
            <a:off x="500034" y="1428736"/>
            <a:ext cx="7858180" cy="428625"/>
          </a:xfrm>
        </p:spPr>
        <p:txBody>
          <a:bodyPr/>
          <a:lstStyle/>
          <a:p>
            <a:r>
              <a:rPr lang="en-US" dirty="0" smtClean="0"/>
              <a:t>How to Improve the Quality of the Practicing engineers</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472</TotalTime>
  <Words>626</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Verve</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PARANDCO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PARAND</dc:creator>
  <cp:lastModifiedBy>PARAND</cp:lastModifiedBy>
  <cp:revision>19</cp:revision>
  <dcterms:created xsi:type="dcterms:W3CDTF">2010-05-14T13:35:25Z</dcterms:created>
  <dcterms:modified xsi:type="dcterms:W3CDTF">2010-05-19T04:16:21Z</dcterms:modified>
</cp:coreProperties>
</file>